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53" r:id="rId2"/>
  </p:sldMasterIdLst>
  <p:notesMasterIdLst>
    <p:notesMasterId r:id="rId68"/>
  </p:notesMasterIdLst>
  <p:handoutMasterIdLst>
    <p:handoutMasterId r:id="rId69"/>
  </p:handoutMasterIdLst>
  <p:sldIdLst>
    <p:sldId id="863" r:id="rId3"/>
    <p:sldId id="1019" r:id="rId4"/>
    <p:sldId id="1003" r:id="rId5"/>
    <p:sldId id="1025" r:id="rId6"/>
    <p:sldId id="1026" r:id="rId7"/>
    <p:sldId id="1002" r:id="rId8"/>
    <p:sldId id="1054" r:id="rId9"/>
    <p:sldId id="1007" r:id="rId10"/>
    <p:sldId id="1039" r:id="rId11"/>
    <p:sldId id="1040" r:id="rId12"/>
    <p:sldId id="1020" r:id="rId13"/>
    <p:sldId id="996" r:id="rId14"/>
    <p:sldId id="1049" r:id="rId15"/>
    <p:sldId id="982" r:id="rId16"/>
    <p:sldId id="984" r:id="rId17"/>
    <p:sldId id="986" r:id="rId18"/>
    <p:sldId id="988" r:id="rId19"/>
    <p:sldId id="987" r:id="rId20"/>
    <p:sldId id="997" r:id="rId21"/>
    <p:sldId id="999" r:id="rId22"/>
    <p:sldId id="1006" r:id="rId23"/>
    <p:sldId id="1013" r:id="rId24"/>
    <p:sldId id="1000" r:id="rId25"/>
    <p:sldId id="1042" r:id="rId26"/>
    <p:sldId id="1053" r:id="rId27"/>
    <p:sldId id="1050" r:id="rId28"/>
    <p:sldId id="1021" r:id="rId29"/>
    <p:sldId id="985" r:id="rId30"/>
    <p:sldId id="998" r:id="rId31"/>
    <p:sldId id="1010" r:id="rId32"/>
    <p:sldId id="1011" r:id="rId33"/>
    <p:sldId id="1015" r:id="rId34"/>
    <p:sldId id="1043" r:id="rId35"/>
    <p:sldId id="1044" r:id="rId36"/>
    <p:sldId id="1047" r:id="rId37"/>
    <p:sldId id="1022" r:id="rId38"/>
    <p:sldId id="983" r:id="rId39"/>
    <p:sldId id="1051" r:id="rId40"/>
    <p:sldId id="989" r:id="rId41"/>
    <p:sldId id="1012" r:id="rId42"/>
    <p:sldId id="1041" r:id="rId43"/>
    <p:sldId id="1045" r:id="rId44"/>
    <p:sldId id="1048" r:id="rId45"/>
    <p:sldId id="1001" r:id="rId46"/>
    <p:sldId id="1004" r:id="rId47"/>
    <p:sldId id="1023" r:id="rId48"/>
    <p:sldId id="1052" r:id="rId49"/>
    <p:sldId id="991" r:id="rId50"/>
    <p:sldId id="1046" r:id="rId51"/>
    <p:sldId id="1027" r:id="rId52"/>
    <p:sldId id="1030" r:id="rId53"/>
    <p:sldId id="1032" r:id="rId54"/>
    <p:sldId id="1033" r:id="rId55"/>
    <p:sldId id="1034" r:id="rId56"/>
    <p:sldId id="1035" r:id="rId57"/>
    <p:sldId id="1036" r:id="rId58"/>
    <p:sldId id="1037" r:id="rId59"/>
    <p:sldId id="1038" r:id="rId60"/>
    <p:sldId id="1029" r:id="rId61"/>
    <p:sldId id="1005" r:id="rId62"/>
    <p:sldId id="1008" r:id="rId63"/>
    <p:sldId id="1009" r:id="rId64"/>
    <p:sldId id="1017" r:id="rId65"/>
    <p:sldId id="787" r:id="rId66"/>
    <p:sldId id="758" r:id="rId67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1019"/>
            <p14:sldId id="1003"/>
            <p14:sldId id="1025"/>
            <p14:sldId id="1026"/>
            <p14:sldId id="1002"/>
            <p14:sldId id="1054"/>
            <p14:sldId id="1007"/>
            <p14:sldId id="1039"/>
            <p14:sldId id="1040"/>
            <p14:sldId id="1020"/>
            <p14:sldId id="996"/>
            <p14:sldId id="1049"/>
            <p14:sldId id="982"/>
            <p14:sldId id="984"/>
            <p14:sldId id="986"/>
            <p14:sldId id="988"/>
            <p14:sldId id="987"/>
            <p14:sldId id="997"/>
            <p14:sldId id="999"/>
            <p14:sldId id="1006"/>
            <p14:sldId id="1013"/>
            <p14:sldId id="1000"/>
            <p14:sldId id="1042"/>
            <p14:sldId id="1053"/>
            <p14:sldId id="1050"/>
            <p14:sldId id="1021"/>
            <p14:sldId id="985"/>
            <p14:sldId id="998"/>
            <p14:sldId id="1010"/>
            <p14:sldId id="1011"/>
            <p14:sldId id="1015"/>
            <p14:sldId id="1043"/>
            <p14:sldId id="1044"/>
            <p14:sldId id="1047"/>
            <p14:sldId id="1022"/>
            <p14:sldId id="983"/>
            <p14:sldId id="1051"/>
            <p14:sldId id="989"/>
            <p14:sldId id="1012"/>
            <p14:sldId id="1041"/>
            <p14:sldId id="1045"/>
            <p14:sldId id="1048"/>
            <p14:sldId id="1001"/>
            <p14:sldId id="1004"/>
            <p14:sldId id="1023"/>
            <p14:sldId id="1052"/>
            <p14:sldId id="991"/>
            <p14:sldId id="1046"/>
            <p14:sldId id="1027"/>
            <p14:sldId id="1030"/>
            <p14:sldId id="1032"/>
            <p14:sldId id="1033"/>
            <p14:sldId id="1034"/>
            <p14:sldId id="1035"/>
            <p14:sldId id="1036"/>
            <p14:sldId id="1037"/>
            <p14:sldId id="1038"/>
            <p14:sldId id="1029"/>
            <p14:sldId id="1005"/>
            <p14:sldId id="1008"/>
            <p14:sldId id="1009"/>
            <p14:sldId id="1017"/>
          </p14:sldIdLst>
        </p14:section>
        <p14:section name="CREDITS &amp; COPYRIGHTS" id="{96A22112-93F8-4FC4-92DC-51B794962ED1}">
          <p14:sldIdLst>
            <p14:sldId id="787"/>
            <p14:sldId id="7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7A8"/>
    <a:srgbClr val="2980B9"/>
    <a:srgbClr val="354759"/>
    <a:srgbClr val="AE3B2F"/>
    <a:srgbClr val="DA8E19"/>
    <a:srgbClr val="1D927D"/>
    <a:srgbClr val="2F3F4F"/>
    <a:srgbClr val="B3B2B8"/>
    <a:srgbClr val="C7561A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067" autoAdjust="0"/>
  </p:normalViewPr>
  <p:slideViewPr>
    <p:cSldViewPr>
      <p:cViewPr varScale="1">
        <p:scale>
          <a:sx n="106" d="100"/>
          <a:sy n="106" d="100"/>
        </p:scale>
        <p:origin x="732" y="78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-326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2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B5EBB3EA-1DCF-4079-BBAA-A099DF1DA2C0}" type="pres">
      <dgm:prSet presAssocID="{6DF9EA4E-5FBC-4645-BE80-060B08D93E94}" presName="cycle" presStyleCnt="0">
        <dgm:presLayoutVars>
          <dgm:dir/>
          <dgm:resizeHandles val="exact"/>
        </dgm:presLayoutVars>
      </dgm:prSet>
      <dgm:spPr/>
    </dgm:pt>
    <dgm:pt modelId="{8DE7D64D-3755-4CB2-A925-C765D6DE1875}" type="pres">
      <dgm:prSet presAssocID="{687A981D-21CB-4428-9BFC-D211A2F14496}" presName="node" presStyleLbl="node1" presStyleIdx="0" presStyleCnt="5">
        <dgm:presLayoutVars>
          <dgm:bulletEnabled val="1"/>
        </dgm:presLayoutVars>
      </dgm:prSet>
      <dgm:spPr/>
    </dgm:pt>
    <dgm:pt modelId="{2D358076-986A-4566-9892-4EBAB6C18D57}" type="pres">
      <dgm:prSet presAssocID="{E0EFC91C-D6F3-4D78-B1A4-D50248459D69}" presName="sibTrans" presStyleLbl="sibTrans2D1" presStyleIdx="0" presStyleCnt="5"/>
      <dgm:spPr/>
    </dgm:pt>
    <dgm:pt modelId="{04F3EA3C-4FD6-46AC-BE64-0947D812DDA3}" type="pres">
      <dgm:prSet presAssocID="{E0EFC91C-D6F3-4D78-B1A4-D50248459D69}" presName="connectorText" presStyleLbl="sibTrans2D1" presStyleIdx="0" presStyleCnt="5"/>
      <dgm:spPr/>
    </dgm:pt>
    <dgm:pt modelId="{20E24FA1-BC9A-4001-92EB-5A6FFF6423E8}" type="pres">
      <dgm:prSet presAssocID="{9BDB403E-2A00-4D1B-9173-A2F92D9B8282}" presName="node" presStyleLbl="node1" presStyleIdx="1" presStyleCnt="5">
        <dgm:presLayoutVars>
          <dgm:bulletEnabled val="1"/>
        </dgm:presLayoutVars>
      </dgm:prSet>
      <dgm:spPr/>
    </dgm:pt>
    <dgm:pt modelId="{E60A4D0D-043B-4DCE-BFD1-9AF7166611AD}" type="pres">
      <dgm:prSet presAssocID="{C927053B-F726-4331-877C-06A30AF0A443}" presName="sibTrans" presStyleLbl="sibTrans2D1" presStyleIdx="1" presStyleCnt="5"/>
      <dgm:spPr/>
    </dgm:pt>
    <dgm:pt modelId="{3C84FC7D-B6EA-4279-A4FA-A917C0BF798A}" type="pres">
      <dgm:prSet presAssocID="{C927053B-F726-4331-877C-06A30AF0A443}" presName="connectorText" presStyleLbl="sibTrans2D1" presStyleIdx="1" presStyleCnt="5"/>
      <dgm:spPr/>
    </dgm:pt>
    <dgm:pt modelId="{FFC7F4AD-BDC1-4356-B3DF-5AFCB72412FA}" type="pres">
      <dgm:prSet presAssocID="{81E226F7-8F07-4615-8E75-F38102DF1AA7}" presName="node" presStyleLbl="node1" presStyleIdx="2" presStyleCnt="5">
        <dgm:presLayoutVars>
          <dgm:bulletEnabled val="1"/>
        </dgm:presLayoutVars>
      </dgm:prSet>
      <dgm:spPr/>
    </dgm:pt>
    <dgm:pt modelId="{81581D2F-BC8F-4718-9613-F2FAB9CE61FC}" type="pres">
      <dgm:prSet presAssocID="{D1DCDAE4-D0FF-40CC-AB9A-8F89AE5CAA2D}" presName="sibTrans" presStyleLbl="sibTrans2D1" presStyleIdx="2" presStyleCnt="5"/>
      <dgm:spPr/>
    </dgm:pt>
    <dgm:pt modelId="{EAA61382-B442-4A7C-BC2E-31DB63519F7E}" type="pres">
      <dgm:prSet presAssocID="{D1DCDAE4-D0FF-40CC-AB9A-8F89AE5CAA2D}" presName="connectorText" presStyleLbl="sibTrans2D1" presStyleIdx="2" presStyleCnt="5"/>
      <dgm:spPr/>
    </dgm:pt>
    <dgm:pt modelId="{4C2294E3-F144-4237-B865-7D7E62D825D7}" type="pres">
      <dgm:prSet presAssocID="{FFADCA3C-01FC-40AA-BFD7-A1D512D0D231}" presName="node" presStyleLbl="node1" presStyleIdx="3" presStyleCnt="5">
        <dgm:presLayoutVars>
          <dgm:bulletEnabled val="1"/>
        </dgm:presLayoutVars>
      </dgm:prSet>
      <dgm:spPr/>
    </dgm:pt>
    <dgm:pt modelId="{472E8D65-D6E8-4034-BB6E-929A8516C75E}" type="pres">
      <dgm:prSet presAssocID="{CBBC2834-899B-4F85-926D-B123BB1FC2A0}" presName="sibTrans" presStyleLbl="sibTrans2D1" presStyleIdx="3" presStyleCnt="5"/>
      <dgm:spPr/>
    </dgm:pt>
    <dgm:pt modelId="{6995D733-790A-46DB-87BE-BDB68166B8D9}" type="pres">
      <dgm:prSet presAssocID="{CBBC2834-899B-4F85-926D-B123BB1FC2A0}" presName="connectorText" presStyleLbl="sibTrans2D1" presStyleIdx="3" presStyleCnt="5"/>
      <dgm:spPr/>
    </dgm:pt>
    <dgm:pt modelId="{1E0334A2-A113-4F26-88C4-E6860DEA9A47}" type="pres">
      <dgm:prSet presAssocID="{5AFF1478-5783-46E5-8869-1266FF7652E9}" presName="node" presStyleLbl="node1" presStyleIdx="4" presStyleCnt="5">
        <dgm:presLayoutVars>
          <dgm:bulletEnabled val="1"/>
        </dgm:presLayoutVars>
      </dgm:prSet>
      <dgm:spPr/>
    </dgm:pt>
    <dgm:pt modelId="{3F24560D-A882-491B-BF04-4D072244B269}" type="pres">
      <dgm:prSet presAssocID="{D42FC781-B6D0-4AAF-9C4A-1A4F8C987FA3}" presName="sibTrans" presStyleLbl="sibTrans2D1" presStyleIdx="4" presStyleCnt="5"/>
      <dgm:spPr/>
    </dgm:pt>
    <dgm:pt modelId="{2681D889-4C9D-4DED-BD90-AEEEE535B832}" type="pres">
      <dgm:prSet presAssocID="{D42FC781-B6D0-4AAF-9C4A-1A4F8C987FA3}" presName="connectorText" presStyleLbl="sibTrans2D1" presStyleIdx="4" presStyleCnt="5"/>
      <dgm:spPr/>
    </dgm:pt>
  </dgm:ptLst>
  <dgm:cxnLst>
    <dgm:cxn modelId="{E41E6C00-A2D5-4DB9-B8A2-C1BEF1BF9A3C}" type="presOf" srcId="{C927053B-F726-4331-877C-06A30AF0A443}" destId="{E60A4D0D-043B-4DCE-BFD1-9AF7166611AD}" srcOrd="0" destOrd="0" presId="urn:microsoft.com/office/officeart/2005/8/layout/cycle2"/>
    <dgm:cxn modelId="{10247216-EE47-41C3-9F5E-B33D7A56AB5F}" type="presOf" srcId="{9BDB403E-2A00-4D1B-9173-A2F92D9B8282}" destId="{20E24FA1-BC9A-4001-92EB-5A6FFF6423E8}" srcOrd="0" destOrd="0" presId="urn:microsoft.com/office/officeart/2005/8/layout/cycle2"/>
    <dgm:cxn modelId="{683DF819-2FB1-488F-B574-3F65B71FF23E}" type="presOf" srcId="{CBBC2834-899B-4F85-926D-B123BB1FC2A0}" destId="{472E8D65-D6E8-4034-BB6E-929A8516C75E}" srcOrd="0" destOrd="0" presId="urn:microsoft.com/office/officeart/2005/8/layout/cycle2"/>
    <dgm:cxn modelId="{4DBD6E1F-6466-4C80-8203-5AF55F3BEDA4}" type="presOf" srcId="{5AFF1478-5783-46E5-8869-1266FF7652E9}" destId="{1E0334A2-A113-4F26-88C4-E6860DEA9A47}" srcOrd="0" destOrd="0" presId="urn:microsoft.com/office/officeart/2005/8/layout/cycle2"/>
    <dgm:cxn modelId="{F216B828-625B-48A3-95E2-4A58E5121C35}" type="presOf" srcId="{FFADCA3C-01FC-40AA-BFD7-A1D512D0D231}" destId="{4C2294E3-F144-4237-B865-7D7E62D825D7}" srcOrd="0" destOrd="0" presId="urn:microsoft.com/office/officeart/2005/8/layout/cycle2"/>
    <dgm:cxn modelId="{8C451329-F345-455F-867A-ABA76F53ABA3}" type="presOf" srcId="{6DF9EA4E-5FBC-4645-BE80-060B08D93E94}" destId="{B5EBB3EA-1DCF-4079-BBAA-A099DF1DA2C0}" srcOrd="0" destOrd="0" presId="urn:microsoft.com/office/officeart/2005/8/layout/cycle2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88D69441-1B30-4BAE-A7F4-951922861B55}" type="presOf" srcId="{E0EFC91C-D6F3-4D78-B1A4-D50248459D69}" destId="{2D358076-986A-4566-9892-4EBAB6C18D57}" srcOrd="0" destOrd="0" presId="urn:microsoft.com/office/officeart/2005/8/layout/cycle2"/>
    <dgm:cxn modelId="{E631E570-85D1-44CC-80D7-0B9723AB3749}" type="presOf" srcId="{687A981D-21CB-4428-9BFC-D211A2F14496}" destId="{8DE7D64D-3755-4CB2-A925-C765D6DE1875}" srcOrd="0" destOrd="0" presId="urn:microsoft.com/office/officeart/2005/8/layout/cycle2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19AC5A80-00E2-40BF-8318-DA6A6D13025B}" type="presOf" srcId="{81E226F7-8F07-4615-8E75-F38102DF1AA7}" destId="{FFC7F4AD-BDC1-4356-B3DF-5AFCB72412FA}" srcOrd="0" destOrd="0" presId="urn:microsoft.com/office/officeart/2005/8/layout/cycle2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D5855E8A-5BB7-44F1-9DC1-30C6E59CE7ED}" type="presOf" srcId="{D1DCDAE4-D0FF-40CC-AB9A-8F89AE5CAA2D}" destId="{81581D2F-BC8F-4718-9613-F2FAB9CE61FC}" srcOrd="0" destOrd="0" presId="urn:microsoft.com/office/officeart/2005/8/layout/cycle2"/>
    <dgm:cxn modelId="{E1EAEE98-9279-4208-8AFC-3550F08438F7}" type="presOf" srcId="{CBBC2834-899B-4F85-926D-B123BB1FC2A0}" destId="{6995D733-790A-46DB-87BE-BDB68166B8D9}" srcOrd="1" destOrd="0" presId="urn:microsoft.com/office/officeart/2005/8/layout/cycle2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76BA98B9-33B6-4CB9-9F4E-2075F78E8D94}" type="presOf" srcId="{C927053B-F726-4331-877C-06A30AF0A443}" destId="{3C84FC7D-B6EA-4279-A4FA-A917C0BF798A}" srcOrd="1" destOrd="0" presId="urn:microsoft.com/office/officeart/2005/8/layout/cycle2"/>
    <dgm:cxn modelId="{BC5252C8-3ECA-4237-AC5F-4DD14C3FE32E}" type="presOf" srcId="{D42FC781-B6D0-4AAF-9C4A-1A4F8C987FA3}" destId="{2681D889-4C9D-4DED-BD90-AEEEE535B832}" srcOrd="1" destOrd="0" presId="urn:microsoft.com/office/officeart/2005/8/layout/cycle2"/>
    <dgm:cxn modelId="{A00A91CE-B191-4C6C-85CB-60EF60545E58}" type="presOf" srcId="{E0EFC91C-D6F3-4D78-B1A4-D50248459D69}" destId="{04F3EA3C-4FD6-46AC-BE64-0947D812DDA3}" srcOrd="1" destOrd="0" presId="urn:microsoft.com/office/officeart/2005/8/layout/cycle2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78016EE1-30A4-4359-8157-1B1427146ED6}" type="presOf" srcId="{D1DCDAE4-D0FF-40CC-AB9A-8F89AE5CAA2D}" destId="{EAA61382-B442-4A7C-BC2E-31DB63519F7E}" srcOrd="1" destOrd="0" presId="urn:microsoft.com/office/officeart/2005/8/layout/cycle2"/>
    <dgm:cxn modelId="{917270E8-B995-4385-B752-A1B2A22AACA7}" type="presOf" srcId="{D42FC781-B6D0-4AAF-9C4A-1A4F8C987FA3}" destId="{3F24560D-A882-491B-BF04-4D072244B269}" srcOrd="0" destOrd="0" presId="urn:microsoft.com/office/officeart/2005/8/layout/cycle2"/>
    <dgm:cxn modelId="{384EDCBA-0991-4429-83BC-23774032A14C}" type="presParOf" srcId="{B5EBB3EA-1DCF-4079-BBAA-A099DF1DA2C0}" destId="{8DE7D64D-3755-4CB2-A925-C765D6DE1875}" srcOrd="0" destOrd="0" presId="urn:microsoft.com/office/officeart/2005/8/layout/cycle2"/>
    <dgm:cxn modelId="{2AFC80FC-3378-4A44-845D-C3CB1B1A8043}" type="presParOf" srcId="{B5EBB3EA-1DCF-4079-BBAA-A099DF1DA2C0}" destId="{2D358076-986A-4566-9892-4EBAB6C18D57}" srcOrd="1" destOrd="0" presId="urn:microsoft.com/office/officeart/2005/8/layout/cycle2"/>
    <dgm:cxn modelId="{60E66313-DBDB-46D2-B9C2-34201FF72201}" type="presParOf" srcId="{2D358076-986A-4566-9892-4EBAB6C18D57}" destId="{04F3EA3C-4FD6-46AC-BE64-0947D812DDA3}" srcOrd="0" destOrd="0" presId="urn:microsoft.com/office/officeart/2005/8/layout/cycle2"/>
    <dgm:cxn modelId="{10942490-8DD5-4AB4-B849-69AA85010E01}" type="presParOf" srcId="{B5EBB3EA-1DCF-4079-BBAA-A099DF1DA2C0}" destId="{20E24FA1-BC9A-4001-92EB-5A6FFF6423E8}" srcOrd="2" destOrd="0" presId="urn:microsoft.com/office/officeart/2005/8/layout/cycle2"/>
    <dgm:cxn modelId="{7EF0589D-7478-4DB1-BDB9-94D02A9AF439}" type="presParOf" srcId="{B5EBB3EA-1DCF-4079-BBAA-A099DF1DA2C0}" destId="{E60A4D0D-043B-4DCE-BFD1-9AF7166611AD}" srcOrd="3" destOrd="0" presId="urn:microsoft.com/office/officeart/2005/8/layout/cycle2"/>
    <dgm:cxn modelId="{3402B21E-C16F-4261-813F-5329DFBB8CCF}" type="presParOf" srcId="{E60A4D0D-043B-4DCE-BFD1-9AF7166611AD}" destId="{3C84FC7D-B6EA-4279-A4FA-A917C0BF798A}" srcOrd="0" destOrd="0" presId="urn:microsoft.com/office/officeart/2005/8/layout/cycle2"/>
    <dgm:cxn modelId="{EE2991A0-A164-49F5-9D91-1E8E0E885510}" type="presParOf" srcId="{B5EBB3EA-1DCF-4079-BBAA-A099DF1DA2C0}" destId="{FFC7F4AD-BDC1-4356-B3DF-5AFCB72412FA}" srcOrd="4" destOrd="0" presId="urn:microsoft.com/office/officeart/2005/8/layout/cycle2"/>
    <dgm:cxn modelId="{1EAB9D8C-CB04-416E-BD5F-5C567190F18F}" type="presParOf" srcId="{B5EBB3EA-1DCF-4079-BBAA-A099DF1DA2C0}" destId="{81581D2F-BC8F-4718-9613-F2FAB9CE61FC}" srcOrd="5" destOrd="0" presId="urn:microsoft.com/office/officeart/2005/8/layout/cycle2"/>
    <dgm:cxn modelId="{94B130B0-D80D-4402-95A4-5FA4A5AF0626}" type="presParOf" srcId="{81581D2F-BC8F-4718-9613-F2FAB9CE61FC}" destId="{EAA61382-B442-4A7C-BC2E-31DB63519F7E}" srcOrd="0" destOrd="0" presId="urn:microsoft.com/office/officeart/2005/8/layout/cycle2"/>
    <dgm:cxn modelId="{16AD2828-096E-4799-B985-5E809E0B1F39}" type="presParOf" srcId="{B5EBB3EA-1DCF-4079-BBAA-A099DF1DA2C0}" destId="{4C2294E3-F144-4237-B865-7D7E62D825D7}" srcOrd="6" destOrd="0" presId="urn:microsoft.com/office/officeart/2005/8/layout/cycle2"/>
    <dgm:cxn modelId="{17B2C4E8-FF44-488D-92F7-9E13556BA5A7}" type="presParOf" srcId="{B5EBB3EA-1DCF-4079-BBAA-A099DF1DA2C0}" destId="{472E8D65-D6E8-4034-BB6E-929A8516C75E}" srcOrd="7" destOrd="0" presId="urn:microsoft.com/office/officeart/2005/8/layout/cycle2"/>
    <dgm:cxn modelId="{FF6ECE43-75A6-4817-8B38-2CAE41AC5FB1}" type="presParOf" srcId="{472E8D65-D6E8-4034-BB6E-929A8516C75E}" destId="{6995D733-790A-46DB-87BE-BDB68166B8D9}" srcOrd="0" destOrd="0" presId="urn:microsoft.com/office/officeart/2005/8/layout/cycle2"/>
    <dgm:cxn modelId="{0857E05C-73D5-4304-8B4E-69FC5B569B56}" type="presParOf" srcId="{B5EBB3EA-1DCF-4079-BBAA-A099DF1DA2C0}" destId="{1E0334A2-A113-4F26-88C4-E6860DEA9A47}" srcOrd="8" destOrd="0" presId="urn:microsoft.com/office/officeart/2005/8/layout/cycle2"/>
    <dgm:cxn modelId="{297E47C1-15D3-42B6-96A4-393C7798EA58}" type="presParOf" srcId="{B5EBB3EA-1DCF-4079-BBAA-A099DF1DA2C0}" destId="{3F24560D-A882-491B-BF04-4D072244B269}" srcOrd="9" destOrd="0" presId="urn:microsoft.com/office/officeart/2005/8/layout/cycle2"/>
    <dgm:cxn modelId="{16B82B66-8BEF-4EB5-8DCA-8B7B5500988A}" type="presParOf" srcId="{3F24560D-A882-491B-BF04-4D072244B269}" destId="{2681D889-4C9D-4DED-BD90-AEEEE535B83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1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C107513B-5D66-491D-816C-664C94BE9A9B}" type="pres">
      <dgm:prSet presAssocID="{6DF9EA4E-5FBC-4645-BE80-060B08D93E94}" presName="cycle" presStyleCnt="0">
        <dgm:presLayoutVars>
          <dgm:dir/>
          <dgm:resizeHandles val="exact"/>
        </dgm:presLayoutVars>
      </dgm:prSet>
      <dgm:spPr/>
    </dgm:pt>
    <dgm:pt modelId="{B361C24B-45B6-448C-865D-3A0A48A30556}" type="pres">
      <dgm:prSet presAssocID="{687A981D-21CB-4428-9BFC-D211A2F14496}" presName="dummy" presStyleCnt="0"/>
      <dgm:spPr/>
    </dgm:pt>
    <dgm:pt modelId="{EED49F00-E2A1-45E5-B528-B164BBD949D3}" type="pres">
      <dgm:prSet presAssocID="{687A981D-21CB-4428-9BFC-D211A2F14496}" presName="node" presStyleLbl="revTx" presStyleIdx="0" presStyleCnt="5">
        <dgm:presLayoutVars>
          <dgm:bulletEnabled val="1"/>
        </dgm:presLayoutVars>
      </dgm:prSet>
      <dgm:spPr/>
    </dgm:pt>
    <dgm:pt modelId="{5C5ADD72-41AE-4675-A1E1-9C7B32F39393}" type="pres">
      <dgm:prSet presAssocID="{E0EFC91C-D6F3-4D78-B1A4-D50248459D69}" presName="sibTrans" presStyleLbl="node1" presStyleIdx="0" presStyleCnt="5"/>
      <dgm:spPr/>
    </dgm:pt>
    <dgm:pt modelId="{244B440C-F258-4E43-90BE-DEED00BF3DF1}" type="pres">
      <dgm:prSet presAssocID="{9BDB403E-2A00-4D1B-9173-A2F92D9B8282}" presName="dummy" presStyleCnt="0"/>
      <dgm:spPr/>
    </dgm:pt>
    <dgm:pt modelId="{1DDBE0EA-4C23-47DE-ABA7-7B527456BA81}" type="pres">
      <dgm:prSet presAssocID="{9BDB403E-2A00-4D1B-9173-A2F92D9B8282}" presName="node" presStyleLbl="revTx" presStyleIdx="1" presStyleCnt="5">
        <dgm:presLayoutVars>
          <dgm:bulletEnabled val="1"/>
        </dgm:presLayoutVars>
      </dgm:prSet>
      <dgm:spPr/>
    </dgm:pt>
    <dgm:pt modelId="{D68D5153-4E1B-4E28-8F20-B4C3733ABC01}" type="pres">
      <dgm:prSet presAssocID="{C927053B-F726-4331-877C-06A30AF0A443}" presName="sibTrans" presStyleLbl="node1" presStyleIdx="1" presStyleCnt="5"/>
      <dgm:spPr/>
    </dgm:pt>
    <dgm:pt modelId="{7440E92A-32F8-497D-86DC-057FD7960FD4}" type="pres">
      <dgm:prSet presAssocID="{81E226F7-8F07-4615-8E75-F38102DF1AA7}" presName="dummy" presStyleCnt="0"/>
      <dgm:spPr/>
    </dgm:pt>
    <dgm:pt modelId="{C1678067-B803-4062-916C-BC6D3048A8BC}" type="pres">
      <dgm:prSet presAssocID="{81E226F7-8F07-4615-8E75-F38102DF1AA7}" presName="node" presStyleLbl="revTx" presStyleIdx="2" presStyleCnt="5">
        <dgm:presLayoutVars>
          <dgm:bulletEnabled val="1"/>
        </dgm:presLayoutVars>
      </dgm:prSet>
      <dgm:spPr/>
    </dgm:pt>
    <dgm:pt modelId="{590E15C8-E349-470E-B5B2-DBC3FC349453}" type="pres">
      <dgm:prSet presAssocID="{D1DCDAE4-D0FF-40CC-AB9A-8F89AE5CAA2D}" presName="sibTrans" presStyleLbl="node1" presStyleIdx="2" presStyleCnt="5"/>
      <dgm:spPr/>
    </dgm:pt>
    <dgm:pt modelId="{871457DE-3277-40ED-BD8E-6391E8F3F9A1}" type="pres">
      <dgm:prSet presAssocID="{FFADCA3C-01FC-40AA-BFD7-A1D512D0D231}" presName="dummy" presStyleCnt="0"/>
      <dgm:spPr/>
    </dgm:pt>
    <dgm:pt modelId="{045555DB-DC0E-413D-8CFD-156CC49E29BE}" type="pres">
      <dgm:prSet presAssocID="{FFADCA3C-01FC-40AA-BFD7-A1D512D0D231}" presName="node" presStyleLbl="revTx" presStyleIdx="3" presStyleCnt="5">
        <dgm:presLayoutVars>
          <dgm:bulletEnabled val="1"/>
        </dgm:presLayoutVars>
      </dgm:prSet>
      <dgm:spPr/>
    </dgm:pt>
    <dgm:pt modelId="{81754992-7A1C-48B8-99C8-03AD930B12DF}" type="pres">
      <dgm:prSet presAssocID="{CBBC2834-899B-4F85-926D-B123BB1FC2A0}" presName="sibTrans" presStyleLbl="node1" presStyleIdx="3" presStyleCnt="5"/>
      <dgm:spPr/>
    </dgm:pt>
    <dgm:pt modelId="{E0A7886A-85F1-4EB1-BDBF-E2444CE84764}" type="pres">
      <dgm:prSet presAssocID="{5AFF1478-5783-46E5-8869-1266FF7652E9}" presName="dummy" presStyleCnt="0"/>
      <dgm:spPr/>
    </dgm:pt>
    <dgm:pt modelId="{38C4E06F-5851-46E1-A355-56A9987354C3}" type="pres">
      <dgm:prSet presAssocID="{5AFF1478-5783-46E5-8869-1266FF7652E9}" presName="node" presStyleLbl="revTx" presStyleIdx="4" presStyleCnt="5">
        <dgm:presLayoutVars>
          <dgm:bulletEnabled val="1"/>
        </dgm:presLayoutVars>
      </dgm:prSet>
      <dgm:spPr/>
    </dgm:pt>
    <dgm:pt modelId="{D086489B-7DCC-4CBE-8C75-60D45FE199BB}" type="pres">
      <dgm:prSet presAssocID="{D42FC781-B6D0-4AAF-9C4A-1A4F8C987FA3}" presName="sibTrans" presStyleLbl="node1" presStyleIdx="4" presStyleCnt="5"/>
      <dgm:spPr/>
    </dgm:pt>
  </dgm:ptLst>
  <dgm:cxnLst>
    <dgm:cxn modelId="{1F53401E-4F6D-40E8-AFE8-A1981501F41C}" type="presOf" srcId="{CBBC2834-899B-4F85-926D-B123BB1FC2A0}" destId="{81754992-7A1C-48B8-99C8-03AD930B12DF}" srcOrd="0" destOrd="0" presId="urn:microsoft.com/office/officeart/2005/8/layout/cycle1"/>
    <dgm:cxn modelId="{F6772A2B-C379-4523-A47C-C3DAED4048CB}" type="presOf" srcId="{6DF9EA4E-5FBC-4645-BE80-060B08D93E94}" destId="{C107513B-5D66-491D-816C-664C94BE9A9B}" srcOrd="0" destOrd="0" presId="urn:microsoft.com/office/officeart/2005/8/layout/cycle1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B714BE6A-3ADF-4A49-896C-A7AEC30389FB}" type="presOf" srcId="{81E226F7-8F07-4615-8E75-F38102DF1AA7}" destId="{C1678067-B803-4062-916C-BC6D3048A8BC}" srcOrd="0" destOrd="0" presId="urn:microsoft.com/office/officeart/2005/8/layout/cycle1"/>
    <dgm:cxn modelId="{9117A06F-534F-49DF-8409-73238A563336}" type="presOf" srcId="{C927053B-F726-4331-877C-06A30AF0A443}" destId="{D68D5153-4E1B-4E28-8F20-B4C3733ABC01}" srcOrd="0" destOrd="0" presId="urn:microsoft.com/office/officeart/2005/8/layout/cycle1"/>
    <dgm:cxn modelId="{85483C59-8852-425D-8B09-17E1A680D1EF}" type="presOf" srcId="{9BDB403E-2A00-4D1B-9173-A2F92D9B8282}" destId="{1DDBE0EA-4C23-47DE-ABA7-7B527456BA81}" srcOrd="0" destOrd="0" presId="urn:microsoft.com/office/officeart/2005/8/layout/cycle1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F335BB7E-CF08-4D0D-B70D-E5AA03A4DDA2}" type="presOf" srcId="{5AFF1478-5783-46E5-8869-1266FF7652E9}" destId="{38C4E06F-5851-46E1-A355-56A9987354C3}" srcOrd="0" destOrd="0" presId="urn:microsoft.com/office/officeart/2005/8/layout/cycle1"/>
    <dgm:cxn modelId="{8D42C181-3A88-41D2-A2D9-D972EA3C36D0}" type="presOf" srcId="{687A981D-21CB-4428-9BFC-D211A2F14496}" destId="{EED49F00-E2A1-45E5-B528-B164BBD949D3}" srcOrd="0" destOrd="0" presId="urn:microsoft.com/office/officeart/2005/8/layout/cycle1"/>
    <dgm:cxn modelId="{64FD9086-9D00-4BB9-AA54-9EBC887ECF06}" type="presOf" srcId="{FFADCA3C-01FC-40AA-BFD7-A1D512D0D231}" destId="{045555DB-DC0E-413D-8CFD-156CC49E29BE}" srcOrd="0" destOrd="0" presId="urn:microsoft.com/office/officeart/2005/8/layout/cycle1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3AD112A0-EE63-4CCF-B91C-9C8BDFEF8E81}" type="presOf" srcId="{D1DCDAE4-D0FF-40CC-AB9A-8F89AE5CAA2D}" destId="{590E15C8-E349-470E-B5B2-DBC3FC349453}" srcOrd="0" destOrd="0" presId="urn:microsoft.com/office/officeart/2005/8/layout/cycle1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97BBEACA-4BE1-4C67-8F4E-049771E235AA}" type="presOf" srcId="{D42FC781-B6D0-4AAF-9C4A-1A4F8C987FA3}" destId="{D086489B-7DCC-4CBE-8C75-60D45FE199BB}" srcOrd="0" destOrd="0" presId="urn:microsoft.com/office/officeart/2005/8/layout/cycle1"/>
    <dgm:cxn modelId="{B6501CCF-72C2-4778-A815-E65BBA03145A}" type="presOf" srcId="{E0EFC91C-D6F3-4D78-B1A4-D50248459D69}" destId="{5C5ADD72-41AE-4675-A1E1-9C7B32F39393}" srcOrd="0" destOrd="0" presId="urn:microsoft.com/office/officeart/2005/8/layout/cycle1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5169C3C6-FFA9-494A-BA41-971904519860}" type="presParOf" srcId="{C107513B-5D66-491D-816C-664C94BE9A9B}" destId="{B361C24B-45B6-448C-865D-3A0A48A30556}" srcOrd="0" destOrd="0" presId="urn:microsoft.com/office/officeart/2005/8/layout/cycle1"/>
    <dgm:cxn modelId="{158A44CA-B7CE-48F8-AE70-528773BE7131}" type="presParOf" srcId="{C107513B-5D66-491D-816C-664C94BE9A9B}" destId="{EED49F00-E2A1-45E5-B528-B164BBD949D3}" srcOrd="1" destOrd="0" presId="urn:microsoft.com/office/officeart/2005/8/layout/cycle1"/>
    <dgm:cxn modelId="{F3AF11B8-C166-4A2D-8241-B3E2282ED1AD}" type="presParOf" srcId="{C107513B-5D66-491D-816C-664C94BE9A9B}" destId="{5C5ADD72-41AE-4675-A1E1-9C7B32F39393}" srcOrd="2" destOrd="0" presId="urn:microsoft.com/office/officeart/2005/8/layout/cycle1"/>
    <dgm:cxn modelId="{2FDDA932-3F57-4B41-8E4B-E81A7DF84269}" type="presParOf" srcId="{C107513B-5D66-491D-816C-664C94BE9A9B}" destId="{244B440C-F258-4E43-90BE-DEED00BF3DF1}" srcOrd="3" destOrd="0" presId="urn:microsoft.com/office/officeart/2005/8/layout/cycle1"/>
    <dgm:cxn modelId="{4AAD961E-2C04-4C53-B852-6708DD051D79}" type="presParOf" srcId="{C107513B-5D66-491D-816C-664C94BE9A9B}" destId="{1DDBE0EA-4C23-47DE-ABA7-7B527456BA81}" srcOrd="4" destOrd="0" presId="urn:microsoft.com/office/officeart/2005/8/layout/cycle1"/>
    <dgm:cxn modelId="{2E0B6C22-FF98-446A-BE6E-F9D5F6474838}" type="presParOf" srcId="{C107513B-5D66-491D-816C-664C94BE9A9B}" destId="{D68D5153-4E1B-4E28-8F20-B4C3733ABC01}" srcOrd="5" destOrd="0" presId="urn:microsoft.com/office/officeart/2005/8/layout/cycle1"/>
    <dgm:cxn modelId="{5E6F6883-0AF4-4D17-A28A-A1B456BF8036}" type="presParOf" srcId="{C107513B-5D66-491D-816C-664C94BE9A9B}" destId="{7440E92A-32F8-497D-86DC-057FD7960FD4}" srcOrd="6" destOrd="0" presId="urn:microsoft.com/office/officeart/2005/8/layout/cycle1"/>
    <dgm:cxn modelId="{57CB9881-A63F-44AA-AC8A-47C0F67D5A4F}" type="presParOf" srcId="{C107513B-5D66-491D-816C-664C94BE9A9B}" destId="{C1678067-B803-4062-916C-BC6D3048A8BC}" srcOrd="7" destOrd="0" presId="urn:microsoft.com/office/officeart/2005/8/layout/cycle1"/>
    <dgm:cxn modelId="{E0E80597-3A0D-4DF2-B7CC-51F1D7607DAD}" type="presParOf" srcId="{C107513B-5D66-491D-816C-664C94BE9A9B}" destId="{590E15C8-E349-470E-B5B2-DBC3FC349453}" srcOrd="8" destOrd="0" presId="urn:microsoft.com/office/officeart/2005/8/layout/cycle1"/>
    <dgm:cxn modelId="{4797E80A-8352-43CC-9C22-E41BA30F4536}" type="presParOf" srcId="{C107513B-5D66-491D-816C-664C94BE9A9B}" destId="{871457DE-3277-40ED-BD8E-6391E8F3F9A1}" srcOrd="9" destOrd="0" presId="urn:microsoft.com/office/officeart/2005/8/layout/cycle1"/>
    <dgm:cxn modelId="{2E476DB0-E440-4C66-95E1-9FB7598FB071}" type="presParOf" srcId="{C107513B-5D66-491D-816C-664C94BE9A9B}" destId="{045555DB-DC0E-413D-8CFD-156CC49E29BE}" srcOrd="10" destOrd="0" presId="urn:microsoft.com/office/officeart/2005/8/layout/cycle1"/>
    <dgm:cxn modelId="{85E3AD4B-B1D8-4CEC-AF04-825544E9526F}" type="presParOf" srcId="{C107513B-5D66-491D-816C-664C94BE9A9B}" destId="{81754992-7A1C-48B8-99C8-03AD930B12DF}" srcOrd="11" destOrd="0" presId="urn:microsoft.com/office/officeart/2005/8/layout/cycle1"/>
    <dgm:cxn modelId="{190317BA-F8B4-4A6C-A643-B5D6C2347A86}" type="presParOf" srcId="{C107513B-5D66-491D-816C-664C94BE9A9B}" destId="{E0A7886A-85F1-4EB1-BDBF-E2444CE84764}" srcOrd="12" destOrd="0" presId="urn:microsoft.com/office/officeart/2005/8/layout/cycle1"/>
    <dgm:cxn modelId="{F86FC826-E810-4713-B79A-273A61C6B5FB}" type="presParOf" srcId="{C107513B-5D66-491D-816C-664C94BE9A9B}" destId="{38C4E06F-5851-46E1-A355-56A9987354C3}" srcOrd="13" destOrd="0" presId="urn:microsoft.com/office/officeart/2005/8/layout/cycle1"/>
    <dgm:cxn modelId="{E3F6FA67-926F-41AF-A73D-BE088A1A1E95}" type="presParOf" srcId="{C107513B-5D66-491D-816C-664C94BE9A9B}" destId="{D086489B-7DCC-4CBE-8C75-60D45FE199BB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B8D9630F-AD26-45CB-B7FA-280CB8F60B40}" type="pres">
      <dgm:prSet presAssocID="{6DF9EA4E-5FBC-4645-BE80-060B08D93E94}" presName="cycle" presStyleCnt="0">
        <dgm:presLayoutVars>
          <dgm:dir/>
          <dgm:resizeHandles val="exact"/>
        </dgm:presLayoutVars>
      </dgm:prSet>
      <dgm:spPr/>
    </dgm:pt>
    <dgm:pt modelId="{24CBEACB-3319-44EC-B900-D8A1C5A488CB}" type="pres">
      <dgm:prSet presAssocID="{687A981D-21CB-4428-9BFC-D211A2F14496}" presName="node" presStyleLbl="node1" presStyleIdx="0" presStyleCnt="5">
        <dgm:presLayoutVars>
          <dgm:bulletEnabled val="1"/>
        </dgm:presLayoutVars>
      </dgm:prSet>
      <dgm:spPr/>
    </dgm:pt>
    <dgm:pt modelId="{69C782D6-0C3C-43C8-BBE2-6D9F22C393D3}" type="pres">
      <dgm:prSet presAssocID="{687A981D-21CB-4428-9BFC-D211A2F14496}" presName="spNode" presStyleCnt="0"/>
      <dgm:spPr/>
    </dgm:pt>
    <dgm:pt modelId="{633D494F-E8C0-40C3-A495-FB375490675F}" type="pres">
      <dgm:prSet presAssocID="{E0EFC91C-D6F3-4D78-B1A4-D50248459D69}" presName="sibTrans" presStyleLbl="sibTrans1D1" presStyleIdx="0" presStyleCnt="5"/>
      <dgm:spPr/>
    </dgm:pt>
    <dgm:pt modelId="{302694FA-9257-4C33-A789-B73A42679CE4}" type="pres">
      <dgm:prSet presAssocID="{9BDB403E-2A00-4D1B-9173-A2F92D9B8282}" presName="node" presStyleLbl="node1" presStyleIdx="1" presStyleCnt="5">
        <dgm:presLayoutVars>
          <dgm:bulletEnabled val="1"/>
        </dgm:presLayoutVars>
      </dgm:prSet>
      <dgm:spPr/>
    </dgm:pt>
    <dgm:pt modelId="{9CFE24D9-479A-4117-9ACA-8D4C26E7C626}" type="pres">
      <dgm:prSet presAssocID="{9BDB403E-2A00-4D1B-9173-A2F92D9B8282}" presName="spNode" presStyleCnt="0"/>
      <dgm:spPr/>
    </dgm:pt>
    <dgm:pt modelId="{9BF38692-22EF-45CA-849E-CA1599EE0B50}" type="pres">
      <dgm:prSet presAssocID="{C927053B-F726-4331-877C-06A30AF0A443}" presName="sibTrans" presStyleLbl="sibTrans1D1" presStyleIdx="1" presStyleCnt="5"/>
      <dgm:spPr/>
    </dgm:pt>
    <dgm:pt modelId="{2D86CD03-20CB-4C96-ABC8-2115E45C92A7}" type="pres">
      <dgm:prSet presAssocID="{81E226F7-8F07-4615-8E75-F38102DF1AA7}" presName="node" presStyleLbl="node1" presStyleIdx="2" presStyleCnt="5">
        <dgm:presLayoutVars>
          <dgm:bulletEnabled val="1"/>
        </dgm:presLayoutVars>
      </dgm:prSet>
      <dgm:spPr/>
    </dgm:pt>
    <dgm:pt modelId="{8CF7640D-842E-4814-922C-1BB89B9DB506}" type="pres">
      <dgm:prSet presAssocID="{81E226F7-8F07-4615-8E75-F38102DF1AA7}" presName="spNode" presStyleCnt="0"/>
      <dgm:spPr/>
    </dgm:pt>
    <dgm:pt modelId="{B47A8FD4-A1E2-4B99-9AE2-33A50E963854}" type="pres">
      <dgm:prSet presAssocID="{D1DCDAE4-D0FF-40CC-AB9A-8F89AE5CAA2D}" presName="sibTrans" presStyleLbl="sibTrans1D1" presStyleIdx="2" presStyleCnt="5"/>
      <dgm:spPr/>
    </dgm:pt>
    <dgm:pt modelId="{85D398FA-9B30-4CBC-8742-D03E26B6F6A3}" type="pres">
      <dgm:prSet presAssocID="{FFADCA3C-01FC-40AA-BFD7-A1D512D0D231}" presName="node" presStyleLbl="node1" presStyleIdx="3" presStyleCnt="5">
        <dgm:presLayoutVars>
          <dgm:bulletEnabled val="1"/>
        </dgm:presLayoutVars>
      </dgm:prSet>
      <dgm:spPr/>
    </dgm:pt>
    <dgm:pt modelId="{4C61C0F0-8C55-4D22-8E4A-346BFFA27479}" type="pres">
      <dgm:prSet presAssocID="{FFADCA3C-01FC-40AA-BFD7-A1D512D0D231}" presName="spNode" presStyleCnt="0"/>
      <dgm:spPr/>
    </dgm:pt>
    <dgm:pt modelId="{B9B582B4-9B97-4F4C-9B40-5B17782289BD}" type="pres">
      <dgm:prSet presAssocID="{CBBC2834-899B-4F85-926D-B123BB1FC2A0}" presName="sibTrans" presStyleLbl="sibTrans1D1" presStyleIdx="3" presStyleCnt="5"/>
      <dgm:spPr/>
    </dgm:pt>
    <dgm:pt modelId="{5B880081-48F1-4A87-AEF7-DE0EF1EBC20E}" type="pres">
      <dgm:prSet presAssocID="{5AFF1478-5783-46E5-8869-1266FF7652E9}" presName="node" presStyleLbl="node1" presStyleIdx="4" presStyleCnt="5">
        <dgm:presLayoutVars>
          <dgm:bulletEnabled val="1"/>
        </dgm:presLayoutVars>
      </dgm:prSet>
      <dgm:spPr/>
    </dgm:pt>
    <dgm:pt modelId="{33300CE2-F77B-4918-838C-DED0AE4FCE93}" type="pres">
      <dgm:prSet presAssocID="{5AFF1478-5783-46E5-8869-1266FF7652E9}" presName="spNode" presStyleCnt="0"/>
      <dgm:spPr/>
    </dgm:pt>
    <dgm:pt modelId="{2BE4C84A-F3D5-460A-9326-212EA06C7CED}" type="pres">
      <dgm:prSet presAssocID="{D42FC781-B6D0-4AAF-9C4A-1A4F8C987FA3}" presName="sibTrans" presStyleLbl="sibTrans1D1" presStyleIdx="4" presStyleCnt="5"/>
      <dgm:spPr/>
    </dgm:pt>
  </dgm:ptLst>
  <dgm:cxnLst>
    <dgm:cxn modelId="{A0C09400-936C-4B6E-BC47-6A8C6BF73F45}" type="presOf" srcId="{CBBC2834-899B-4F85-926D-B123BB1FC2A0}" destId="{B9B582B4-9B97-4F4C-9B40-5B17782289BD}" srcOrd="0" destOrd="0" presId="urn:microsoft.com/office/officeart/2005/8/layout/cycle5"/>
    <dgm:cxn modelId="{5A69CC02-D32B-482F-89A2-5BE46B5E0C43}" type="presOf" srcId="{5AFF1478-5783-46E5-8869-1266FF7652E9}" destId="{5B880081-48F1-4A87-AEF7-DE0EF1EBC20E}" srcOrd="0" destOrd="0" presId="urn:microsoft.com/office/officeart/2005/8/layout/cycle5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F4033B44-2FB2-416A-B9EE-14357831F07E}" type="presOf" srcId="{C927053B-F726-4331-877C-06A30AF0A443}" destId="{9BF38692-22EF-45CA-849E-CA1599EE0B50}" srcOrd="0" destOrd="0" presId="urn:microsoft.com/office/officeart/2005/8/layout/cycle5"/>
    <dgm:cxn modelId="{EC1A6648-6361-4315-890A-7182DB5C0A50}" type="presOf" srcId="{D42FC781-B6D0-4AAF-9C4A-1A4F8C987FA3}" destId="{2BE4C84A-F3D5-460A-9326-212EA06C7CED}" srcOrd="0" destOrd="0" presId="urn:microsoft.com/office/officeart/2005/8/layout/cycle5"/>
    <dgm:cxn modelId="{FD69A552-B961-410D-A13C-CE617FF97D07}" type="presOf" srcId="{E0EFC91C-D6F3-4D78-B1A4-D50248459D69}" destId="{633D494F-E8C0-40C3-A495-FB375490675F}" srcOrd="0" destOrd="0" presId="urn:microsoft.com/office/officeart/2005/8/layout/cycle5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42485BAF-FDB5-4D85-8583-FBF991784216}" type="presOf" srcId="{687A981D-21CB-4428-9BFC-D211A2F14496}" destId="{24CBEACB-3319-44EC-B900-D8A1C5A488CB}" srcOrd="0" destOrd="0" presId="urn:microsoft.com/office/officeart/2005/8/layout/cycle5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513CB9BD-9C1F-413D-934B-A02C1E7B32BB}" type="presOf" srcId="{FFADCA3C-01FC-40AA-BFD7-A1D512D0D231}" destId="{85D398FA-9B30-4CBC-8742-D03E26B6F6A3}" srcOrd="0" destOrd="0" presId="urn:microsoft.com/office/officeart/2005/8/layout/cycle5"/>
    <dgm:cxn modelId="{354229BF-BFD6-4238-BACB-87891C03BF5F}" type="presOf" srcId="{6DF9EA4E-5FBC-4645-BE80-060B08D93E94}" destId="{B8D9630F-AD26-45CB-B7FA-280CB8F60B40}" srcOrd="0" destOrd="0" presId="urn:microsoft.com/office/officeart/2005/8/layout/cycle5"/>
    <dgm:cxn modelId="{CC23FEC4-8A8E-4C9C-8817-6ABE3CD7F20B}" type="presOf" srcId="{81E226F7-8F07-4615-8E75-F38102DF1AA7}" destId="{2D86CD03-20CB-4C96-ABC8-2115E45C92A7}" srcOrd="0" destOrd="0" presId="urn:microsoft.com/office/officeart/2005/8/layout/cycle5"/>
    <dgm:cxn modelId="{19FD43C5-1A78-4288-A5F4-03FF29EFB7F4}" type="presOf" srcId="{9BDB403E-2A00-4D1B-9173-A2F92D9B8282}" destId="{302694FA-9257-4C33-A789-B73A42679CE4}" srcOrd="0" destOrd="0" presId="urn:microsoft.com/office/officeart/2005/8/layout/cycle5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B59F65D5-12AD-484F-BCDD-E2EE292EC401}" type="presOf" srcId="{D1DCDAE4-D0FF-40CC-AB9A-8F89AE5CAA2D}" destId="{B47A8FD4-A1E2-4B99-9AE2-33A50E963854}" srcOrd="0" destOrd="0" presId="urn:microsoft.com/office/officeart/2005/8/layout/cycle5"/>
    <dgm:cxn modelId="{9BF8872B-27B0-457C-A801-5234C48CA22C}" type="presParOf" srcId="{B8D9630F-AD26-45CB-B7FA-280CB8F60B40}" destId="{24CBEACB-3319-44EC-B900-D8A1C5A488CB}" srcOrd="0" destOrd="0" presId="urn:microsoft.com/office/officeart/2005/8/layout/cycle5"/>
    <dgm:cxn modelId="{6CC466F9-C9BD-4549-8987-64E6F241328B}" type="presParOf" srcId="{B8D9630F-AD26-45CB-B7FA-280CB8F60B40}" destId="{69C782D6-0C3C-43C8-BBE2-6D9F22C393D3}" srcOrd="1" destOrd="0" presId="urn:microsoft.com/office/officeart/2005/8/layout/cycle5"/>
    <dgm:cxn modelId="{E3AF94A6-9C12-45BE-A5DB-4054168B3591}" type="presParOf" srcId="{B8D9630F-AD26-45CB-B7FA-280CB8F60B40}" destId="{633D494F-E8C0-40C3-A495-FB375490675F}" srcOrd="2" destOrd="0" presId="urn:microsoft.com/office/officeart/2005/8/layout/cycle5"/>
    <dgm:cxn modelId="{92C7E73D-9F90-46A9-95CC-87AD7295A4B4}" type="presParOf" srcId="{B8D9630F-AD26-45CB-B7FA-280CB8F60B40}" destId="{302694FA-9257-4C33-A789-B73A42679CE4}" srcOrd="3" destOrd="0" presId="urn:microsoft.com/office/officeart/2005/8/layout/cycle5"/>
    <dgm:cxn modelId="{D8BB5695-263E-4ED4-A074-2CAF4F39ADF6}" type="presParOf" srcId="{B8D9630F-AD26-45CB-B7FA-280CB8F60B40}" destId="{9CFE24D9-479A-4117-9ACA-8D4C26E7C626}" srcOrd="4" destOrd="0" presId="urn:microsoft.com/office/officeart/2005/8/layout/cycle5"/>
    <dgm:cxn modelId="{BD23AC2E-3BFD-482C-910B-8857234D464E}" type="presParOf" srcId="{B8D9630F-AD26-45CB-B7FA-280CB8F60B40}" destId="{9BF38692-22EF-45CA-849E-CA1599EE0B50}" srcOrd="5" destOrd="0" presId="urn:microsoft.com/office/officeart/2005/8/layout/cycle5"/>
    <dgm:cxn modelId="{7F9BB0CB-C68F-416F-84D4-94FC58419B80}" type="presParOf" srcId="{B8D9630F-AD26-45CB-B7FA-280CB8F60B40}" destId="{2D86CD03-20CB-4C96-ABC8-2115E45C92A7}" srcOrd="6" destOrd="0" presId="urn:microsoft.com/office/officeart/2005/8/layout/cycle5"/>
    <dgm:cxn modelId="{718D90B4-18E7-4C80-8014-21A5796BF00F}" type="presParOf" srcId="{B8D9630F-AD26-45CB-B7FA-280CB8F60B40}" destId="{8CF7640D-842E-4814-922C-1BB89B9DB506}" srcOrd="7" destOrd="0" presId="urn:microsoft.com/office/officeart/2005/8/layout/cycle5"/>
    <dgm:cxn modelId="{10B7F9E3-B87A-49A3-9FC9-CE6340EC5D26}" type="presParOf" srcId="{B8D9630F-AD26-45CB-B7FA-280CB8F60B40}" destId="{B47A8FD4-A1E2-4B99-9AE2-33A50E963854}" srcOrd="8" destOrd="0" presId="urn:microsoft.com/office/officeart/2005/8/layout/cycle5"/>
    <dgm:cxn modelId="{84457CE2-8BDC-4B52-86EC-BFB51858C4AD}" type="presParOf" srcId="{B8D9630F-AD26-45CB-B7FA-280CB8F60B40}" destId="{85D398FA-9B30-4CBC-8742-D03E26B6F6A3}" srcOrd="9" destOrd="0" presId="urn:microsoft.com/office/officeart/2005/8/layout/cycle5"/>
    <dgm:cxn modelId="{7AFD4462-3E20-475C-8A19-6286CF96F13E}" type="presParOf" srcId="{B8D9630F-AD26-45CB-B7FA-280CB8F60B40}" destId="{4C61C0F0-8C55-4D22-8E4A-346BFFA27479}" srcOrd="10" destOrd="0" presId="urn:microsoft.com/office/officeart/2005/8/layout/cycle5"/>
    <dgm:cxn modelId="{7BDAC6F6-0AF4-4613-9416-ED5FC92969A2}" type="presParOf" srcId="{B8D9630F-AD26-45CB-B7FA-280CB8F60B40}" destId="{B9B582B4-9B97-4F4C-9B40-5B17782289BD}" srcOrd="11" destOrd="0" presId="urn:microsoft.com/office/officeart/2005/8/layout/cycle5"/>
    <dgm:cxn modelId="{1D0DF983-4D3F-48A7-B185-76E3A65A19E2}" type="presParOf" srcId="{B8D9630F-AD26-45CB-B7FA-280CB8F60B40}" destId="{5B880081-48F1-4A87-AEF7-DE0EF1EBC20E}" srcOrd="12" destOrd="0" presId="urn:microsoft.com/office/officeart/2005/8/layout/cycle5"/>
    <dgm:cxn modelId="{B961140F-075B-4F94-BDE4-117E92B0DF07}" type="presParOf" srcId="{B8D9630F-AD26-45CB-B7FA-280CB8F60B40}" destId="{33300CE2-F77B-4918-838C-DED0AE4FCE93}" srcOrd="13" destOrd="0" presId="urn:microsoft.com/office/officeart/2005/8/layout/cycle5"/>
    <dgm:cxn modelId="{EA4B06BA-1D54-4F03-A2E1-1997F5FDA9AD}" type="presParOf" srcId="{B8D9630F-AD26-45CB-B7FA-280CB8F60B40}" destId="{2BE4C84A-F3D5-460A-9326-212EA06C7CED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6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4121DC77-7408-419A-A459-D72007D5A248}" type="pres">
      <dgm:prSet presAssocID="{6DF9EA4E-5FBC-4645-BE80-060B08D93E94}" presName="cycle" presStyleCnt="0">
        <dgm:presLayoutVars>
          <dgm:dir/>
          <dgm:resizeHandles val="exact"/>
        </dgm:presLayoutVars>
      </dgm:prSet>
      <dgm:spPr/>
    </dgm:pt>
    <dgm:pt modelId="{B0B37689-F7EB-4CF5-907E-DE8EBAB75592}" type="pres">
      <dgm:prSet presAssocID="{687A981D-21CB-4428-9BFC-D211A2F14496}" presName="node" presStyleLbl="node1" presStyleIdx="0" presStyleCnt="5">
        <dgm:presLayoutVars>
          <dgm:bulletEnabled val="1"/>
        </dgm:presLayoutVars>
      </dgm:prSet>
      <dgm:spPr/>
    </dgm:pt>
    <dgm:pt modelId="{C2644776-93AC-450B-A2E1-058B1023E9A8}" type="pres">
      <dgm:prSet presAssocID="{687A981D-21CB-4428-9BFC-D211A2F14496}" presName="spNode" presStyleCnt="0"/>
      <dgm:spPr/>
    </dgm:pt>
    <dgm:pt modelId="{85496D58-D851-4F12-8900-B33D3325CEBB}" type="pres">
      <dgm:prSet presAssocID="{E0EFC91C-D6F3-4D78-B1A4-D50248459D69}" presName="sibTrans" presStyleLbl="sibTrans1D1" presStyleIdx="0" presStyleCnt="5"/>
      <dgm:spPr/>
    </dgm:pt>
    <dgm:pt modelId="{A788B9AB-9DF8-46EB-A6DB-F09598BC9797}" type="pres">
      <dgm:prSet presAssocID="{9BDB403E-2A00-4D1B-9173-A2F92D9B8282}" presName="node" presStyleLbl="node1" presStyleIdx="1" presStyleCnt="5">
        <dgm:presLayoutVars>
          <dgm:bulletEnabled val="1"/>
        </dgm:presLayoutVars>
      </dgm:prSet>
      <dgm:spPr/>
    </dgm:pt>
    <dgm:pt modelId="{858FC73B-16AC-4114-B3DE-1346EC717E18}" type="pres">
      <dgm:prSet presAssocID="{9BDB403E-2A00-4D1B-9173-A2F92D9B8282}" presName="spNode" presStyleCnt="0"/>
      <dgm:spPr/>
    </dgm:pt>
    <dgm:pt modelId="{72778062-4C49-4B8C-89CA-AD4C1D101EF6}" type="pres">
      <dgm:prSet presAssocID="{C927053B-F726-4331-877C-06A30AF0A443}" presName="sibTrans" presStyleLbl="sibTrans1D1" presStyleIdx="1" presStyleCnt="5"/>
      <dgm:spPr/>
    </dgm:pt>
    <dgm:pt modelId="{04911B52-EF47-4850-A008-9A37A9520C59}" type="pres">
      <dgm:prSet presAssocID="{81E226F7-8F07-4615-8E75-F38102DF1AA7}" presName="node" presStyleLbl="node1" presStyleIdx="2" presStyleCnt="5">
        <dgm:presLayoutVars>
          <dgm:bulletEnabled val="1"/>
        </dgm:presLayoutVars>
      </dgm:prSet>
      <dgm:spPr/>
    </dgm:pt>
    <dgm:pt modelId="{349D0E8E-D351-440E-AE8B-DB1BEDA6FB90}" type="pres">
      <dgm:prSet presAssocID="{81E226F7-8F07-4615-8E75-F38102DF1AA7}" presName="spNode" presStyleCnt="0"/>
      <dgm:spPr/>
    </dgm:pt>
    <dgm:pt modelId="{94EB483A-459C-4AC9-8976-25198FF725CC}" type="pres">
      <dgm:prSet presAssocID="{D1DCDAE4-D0FF-40CC-AB9A-8F89AE5CAA2D}" presName="sibTrans" presStyleLbl="sibTrans1D1" presStyleIdx="2" presStyleCnt="5"/>
      <dgm:spPr/>
    </dgm:pt>
    <dgm:pt modelId="{DEC49A2C-BD16-40F7-9FB0-3CF58DD362D0}" type="pres">
      <dgm:prSet presAssocID="{FFADCA3C-01FC-40AA-BFD7-A1D512D0D231}" presName="node" presStyleLbl="node1" presStyleIdx="3" presStyleCnt="5">
        <dgm:presLayoutVars>
          <dgm:bulletEnabled val="1"/>
        </dgm:presLayoutVars>
      </dgm:prSet>
      <dgm:spPr/>
    </dgm:pt>
    <dgm:pt modelId="{C9C86E1E-5207-47AA-A2C5-7FA08BE545F9}" type="pres">
      <dgm:prSet presAssocID="{FFADCA3C-01FC-40AA-BFD7-A1D512D0D231}" presName="spNode" presStyleCnt="0"/>
      <dgm:spPr/>
    </dgm:pt>
    <dgm:pt modelId="{DCBC9DE5-E118-4A4A-A12D-2C1E12E0BCD2}" type="pres">
      <dgm:prSet presAssocID="{CBBC2834-899B-4F85-926D-B123BB1FC2A0}" presName="sibTrans" presStyleLbl="sibTrans1D1" presStyleIdx="3" presStyleCnt="5"/>
      <dgm:spPr/>
    </dgm:pt>
    <dgm:pt modelId="{57712129-3A7D-4D7F-896A-76283DC6014B}" type="pres">
      <dgm:prSet presAssocID="{5AFF1478-5783-46E5-8869-1266FF7652E9}" presName="node" presStyleLbl="node1" presStyleIdx="4" presStyleCnt="5">
        <dgm:presLayoutVars>
          <dgm:bulletEnabled val="1"/>
        </dgm:presLayoutVars>
      </dgm:prSet>
      <dgm:spPr/>
    </dgm:pt>
    <dgm:pt modelId="{C7A89A31-247F-4C5F-ABC7-49E79D57EC8E}" type="pres">
      <dgm:prSet presAssocID="{5AFF1478-5783-46E5-8869-1266FF7652E9}" presName="spNode" presStyleCnt="0"/>
      <dgm:spPr/>
    </dgm:pt>
    <dgm:pt modelId="{26F8F728-88E6-4D54-9C41-DB84FCBC6CA4}" type="pres">
      <dgm:prSet presAssocID="{D42FC781-B6D0-4AAF-9C4A-1A4F8C987FA3}" presName="sibTrans" presStyleLbl="sibTrans1D1" presStyleIdx="4" presStyleCnt="5"/>
      <dgm:spPr/>
    </dgm:pt>
  </dgm:ptLst>
  <dgm:cxnLst>
    <dgm:cxn modelId="{6144291D-3887-4E04-AB93-1377C6523AFB}" type="presOf" srcId="{CBBC2834-899B-4F85-926D-B123BB1FC2A0}" destId="{DCBC9DE5-E118-4A4A-A12D-2C1E12E0BCD2}" srcOrd="0" destOrd="0" presId="urn:microsoft.com/office/officeart/2005/8/layout/cycle6"/>
    <dgm:cxn modelId="{90DE1E29-ACE4-4F13-92A9-9F48265CEFC1}" type="presOf" srcId="{C927053B-F726-4331-877C-06A30AF0A443}" destId="{72778062-4C49-4B8C-89CA-AD4C1D101EF6}" srcOrd="0" destOrd="0" presId="urn:microsoft.com/office/officeart/2005/8/layout/cycle6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199C9E72-B317-4B6E-9A8A-9CBDBD5314B4}" type="presOf" srcId="{81E226F7-8F07-4615-8E75-F38102DF1AA7}" destId="{04911B52-EF47-4850-A008-9A37A9520C59}" srcOrd="0" destOrd="0" presId="urn:microsoft.com/office/officeart/2005/8/layout/cycle6"/>
    <dgm:cxn modelId="{86666758-570C-4286-8C03-A481A948AA63}" type="presOf" srcId="{6DF9EA4E-5FBC-4645-BE80-060B08D93E94}" destId="{4121DC77-7408-419A-A459-D72007D5A248}" srcOrd="0" destOrd="0" presId="urn:microsoft.com/office/officeart/2005/8/layout/cycle6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47FC1B80-3DF7-4670-A6DA-B6DFEB613AEA}" type="presOf" srcId="{FFADCA3C-01FC-40AA-BFD7-A1D512D0D231}" destId="{DEC49A2C-BD16-40F7-9FB0-3CF58DD362D0}" srcOrd="0" destOrd="0" presId="urn:microsoft.com/office/officeart/2005/8/layout/cycle6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7A6582D4-CD80-4D9F-81D2-310000C92245}" type="presOf" srcId="{D42FC781-B6D0-4AAF-9C4A-1A4F8C987FA3}" destId="{26F8F728-88E6-4D54-9C41-DB84FCBC6CA4}" srcOrd="0" destOrd="0" presId="urn:microsoft.com/office/officeart/2005/8/layout/cycle6"/>
    <dgm:cxn modelId="{A0421ED6-CAEA-4108-AD4B-6539E5D5E95E}" type="presOf" srcId="{5AFF1478-5783-46E5-8869-1266FF7652E9}" destId="{57712129-3A7D-4D7F-896A-76283DC6014B}" srcOrd="0" destOrd="0" presId="urn:microsoft.com/office/officeart/2005/8/layout/cycle6"/>
    <dgm:cxn modelId="{537FF3E0-0D31-4C3C-BF0A-6113B3FD5F22}" type="presOf" srcId="{9BDB403E-2A00-4D1B-9173-A2F92D9B8282}" destId="{A788B9AB-9DF8-46EB-A6DB-F09598BC9797}" srcOrd="0" destOrd="0" presId="urn:microsoft.com/office/officeart/2005/8/layout/cycle6"/>
    <dgm:cxn modelId="{7649D0E8-128E-41D2-9CDA-ACB928D21217}" type="presOf" srcId="{D1DCDAE4-D0FF-40CC-AB9A-8F89AE5CAA2D}" destId="{94EB483A-459C-4AC9-8976-25198FF725CC}" srcOrd="0" destOrd="0" presId="urn:microsoft.com/office/officeart/2005/8/layout/cycle6"/>
    <dgm:cxn modelId="{86A195E9-A448-4F82-82C9-F9ECF11C211D}" type="presOf" srcId="{687A981D-21CB-4428-9BFC-D211A2F14496}" destId="{B0B37689-F7EB-4CF5-907E-DE8EBAB75592}" srcOrd="0" destOrd="0" presId="urn:microsoft.com/office/officeart/2005/8/layout/cycle6"/>
    <dgm:cxn modelId="{D3C77BFB-5CED-4DC6-95F7-9B4AE20C7FB9}" type="presOf" srcId="{E0EFC91C-D6F3-4D78-B1A4-D50248459D69}" destId="{85496D58-D851-4F12-8900-B33D3325CEBB}" srcOrd="0" destOrd="0" presId="urn:microsoft.com/office/officeart/2005/8/layout/cycle6"/>
    <dgm:cxn modelId="{80A64B11-9190-4404-ACC9-AC4EBE6D6B15}" type="presParOf" srcId="{4121DC77-7408-419A-A459-D72007D5A248}" destId="{B0B37689-F7EB-4CF5-907E-DE8EBAB75592}" srcOrd="0" destOrd="0" presId="urn:microsoft.com/office/officeart/2005/8/layout/cycle6"/>
    <dgm:cxn modelId="{7B4B4DCE-5328-4919-A524-CB61E9D11AF8}" type="presParOf" srcId="{4121DC77-7408-419A-A459-D72007D5A248}" destId="{C2644776-93AC-450B-A2E1-058B1023E9A8}" srcOrd="1" destOrd="0" presId="urn:microsoft.com/office/officeart/2005/8/layout/cycle6"/>
    <dgm:cxn modelId="{CA44CF0B-0827-49FB-A484-81758524C5AF}" type="presParOf" srcId="{4121DC77-7408-419A-A459-D72007D5A248}" destId="{85496D58-D851-4F12-8900-B33D3325CEBB}" srcOrd="2" destOrd="0" presId="urn:microsoft.com/office/officeart/2005/8/layout/cycle6"/>
    <dgm:cxn modelId="{FB6841A3-FFC9-4B54-841A-C1D3FCFD347C}" type="presParOf" srcId="{4121DC77-7408-419A-A459-D72007D5A248}" destId="{A788B9AB-9DF8-46EB-A6DB-F09598BC9797}" srcOrd="3" destOrd="0" presId="urn:microsoft.com/office/officeart/2005/8/layout/cycle6"/>
    <dgm:cxn modelId="{62EC9ED8-D345-4E1B-A9F4-DAB6E31848CF}" type="presParOf" srcId="{4121DC77-7408-419A-A459-D72007D5A248}" destId="{858FC73B-16AC-4114-B3DE-1346EC717E18}" srcOrd="4" destOrd="0" presId="urn:microsoft.com/office/officeart/2005/8/layout/cycle6"/>
    <dgm:cxn modelId="{462F1508-4AC7-4E02-8FE7-E0CFB70B11FC}" type="presParOf" srcId="{4121DC77-7408-419A-A459-D72007D5A248}" destId="{72778062-4C49-4B8C-89CA-AD4C1D101EF6}" srcOrd="5" destOrd="0" presId="urn:microsoft.com/office/officeart/2005/8/layout/cycle6"/>
    <dgm:cxn modelId="{06535FE7-BC1B-40A1-A949-D68C0F2482EB}" type="presParOf" srcId="{4121DC77-7408-419A-A459-D72007D5A248}" destId="{04911B52-EF47-4850-A008-9A37A9520C59}" srcOrd="6" destOrd="0" presId="urn:microsoft.com/office/officeart/2005/8/layout/cycle6"/>
    <dgm:cxn modelId="{76FB9336-A1AA-4A6E-861E-3E58BEFF9D97}" type="presParOf" srcId="{4121DC77-7408-419A-A459-D72007D5A248}" destId="{349D0E8E-D351-440E-AE8B-DB1BEDA6FB90}" srcOrd="7" destOrd="0" presId="urn:microsoft.com/office/officeart/2005/8/layout/cycle6"/>
    <dgm:cxn modelId="{8D2223BB-D410-47CC-8235-B300D9916F34}" type="presParOf" srcId="{4121DC77-7408-419A-A459-D72007D5A248}" destId="{94EB483A-459C-4AC9-8976-25198FF725CC}" srcOrd="8" destOrd="0" presId="urn:microsoft.com/office/officeart/2005/8/layout/cycle6"/>
    <dgm:cxn modelId="{D90E13A8-1E49-4787-B9AC-B5D0A5BB027D}" type="presParOf" srcId="{4121DC77-7408-419A-A459-D72007D5A248}" destId="{DEC49A2C-BD16-40F7-9FB0-3CF58DD362D0}" srcOrd="9" destOrd="0" presId="urn:microsoft.com/office/officeart/2005/8/layout/cycle6"/>
    <dgm:cxn modelId="{D411A567-92FE-4B50-952E-A9BA856CF656}" type="presParOf" srcId="{4121DC77-7408-419A-A459-D72007D5A248}" destId="{C9C86E1E-5207-47AA-A2C5-7FA08BE545F9}" srcOrd="10" destOrd="0" presId="urn:microsoft.com/office/officeart/2005/8/layout/cycle6"/>
    <dgm:cxn modelId="{B1CB3F26-461D-487A-A0A9-0128EA8241E9}" type="presParOf" srcId="{4121DC77-7408-419A-A459-D72007D5A248}" destId="{DCBC9DE5-E118-4A4A-A12D-2C1E12E0BCD2}" srcOrd="11" destOrd="0" presId="urn:microsoft.com/office/officeart/2005/8/layout/cycle6"/>
    <dgm:cxn modelId="{102A1F0C-DF32-4F41-8497-9258A23D44D4}" type="presParOf" srcId="{4121DC77-7408-419A-A459-D72007D5A248}" destId="{57712129-3A7D-4D7F-896A-76283DC6014B}" srcOrd="12" destOrd="0" presId="urn:microsoft.com/office/officeart/2005/8/layout/cycle6"/>
    <dgm:cxn modelId="{A08254C6-69C4-47AF-AC54-0C31DCD0E9AD}" type="presParOf" srcId="{4121DC77-7408-419A-A459-D72007D5A248}" destId="{C7A89A31-247F-4C5F-ABC7-49E79D57EC8E}" srcOrd="13" destOrd="0" presId="urn:microsoft.com/office/officeart/2005/8/layout/cycle6"/>
    <dgm:cxn modelId="{A361A7C6-E3B5-4A21-97D2-A56AFC42449F}" type="presParOf" srcId="{4121DC77-7408-419A-A459-D72007D5A248}" destId="{26F8F728-88E6-4D54-9C41-DB84FCBC6CA4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3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B3F447B6-4A0A-493D-A64A-D826AF900206}" type="pres">
      <dgm:prSet presAssocID="{6DF9EA4E-5FBC-4645-BE80-060B08D93E94}" presName="Name0" presStyleCnt="0">
        <dgm:presLayoutVars>
          <dgm:dir/>
          <dgm:resizeHandles val="exact"/>
        </dgm:presLayoutVars>
      </dgm:prSet>
      <dgm:spPr/>
    </dgm:pt>
    <dgm:pt modelId="{9FF44074-56A7-40EF-AF5A-5B5E896B1FB8}" type="pres">
      <dgm:prSet presAssocID="{6DF9EA4E-5FBC-4645-BE80-060B08D93E94}" presName="cycle" presStyleCnt="0"/>
      <dgm:spPr/>
    </dgm:pt>
    <dgm:pt modelId="{F4894C33-7B6D-431B-A0B6-8254AE637D05}" type="pres">
      <dgm:prSet presAssocID="{687A981D-21CB-4428-9BFC-D211A2F14496}" presName="nodeFirstNode" presStyleLbl="node1" presStyleIdx="0" presStyleCnt="5">
        <dgm:presLayoutVars>
          <dgm:bulletEnabled val="1"/>
        </dgm:presLayoutVars>
      </dgm:prSet>
      <dgm:spPr/>
    </dgm:pt>
    <dgm:pt modelId="{6A43A45E-4261-4F66-AE03-531C2A960097}" type="pres">
      <dgm:prSet presAssocID="{E0EFC91C-D6F3-4D78-B1A4-D50248459D69}" presName="sibTransFirstNode" presStyleLbl="bgShp" presStyleIdx="0" presStyleCnt="1"/>
      <dgm:spPr/>
    </dgm:pt>
    <dgm:pt modelId="{24A33AEC-14F2-45C3-A1B7-CF84CB5E53BD}" type="pres">
      <dgm:prSet presAssocID="{9BDB403E-2A00-4D1B-9173-A2F92D9B8282}" presName="nodeFollowingNodes" presStyleLbl="node1" presStyleIdx="1" presStyleCnt="5">
        <dgm:presLayoutVars>
          <dgm:bulletEnabled val="1"/>
        </dgm:presLayoutVars>
      </dgm:prSet>
      <dgm:spPr/>
    </dgm:pt>
    <dgm:pt modelId="{90A6A1B2-86A4-40F3-8B76-852BC194F36D}" type="pres">
      <dgm:prSet presAssocID="{81E226F7-8F07-4615-8E75-F38102DF1AA7}" presName="nodeFollowingNodes" presStyleLbl="node1" presStyleIdx="2" presStyleCnt="5">
        <dgm:presLayoutVars>
          <dgm:bulletEnabled val="1"/>
        </dgm:presLayoutVars>
      </dgm:prSet>
      <dgm:spPr/>
    </dgm:pt>
    <dgm:pt modelId="{FE36895A-0D52-46B7-B8AC-8BE37D1F4A20}" type="pres">
      <dgm:prSet presAssocID="{FFADCA3C-01FC-40AA-BFD7-A1D512D0D231}" presName="nodeFollowingNodes" presStyleLbl="node1" presStyleIdx="3" presStyleCnt="5">
        <dgm:presLayoutVars>
          <dgm:bulletEnabled val="1"/>
        </dgm:presLayoutVars>
      </dgm:prSet>
      <dgm:spPr/>
    </dgm:pt>
    <dgm:pt modelId="{EBFB8B6A-D41E-4633-8545-AEE09C2A1F89}" type="pres">
      <dgm:prSet presAssocID="{5AFF1478-5783-46E5-8869-1266FF7652E9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2866150E-A45B-4CD0-9BE0-E484A8042D8C}" type="presOf" srcId="{E0EFC91C-D6F3-4D78-B1A4-D50248459D69}" destId="{6A43A45E-4261-4F66-AE03-531C2A960097}" srcOrd="0" destOrd="0" presId="urn:microsoft.com/office/officeart/2005/8/layout/cycle3"/>
    <dgm:cxn modelId="{D574E034-10AD-418A-AE64-7777D9BC22B6}" type="presOf" srcId="{81E226F7-8F07-4615-8E75-F38102DF1AA7}" destId="{90A6A1B2-86A4-40F3-8B76-852BC194F36D}" srcOrd="0" destOrd="0" presId="urn:microsoft.com/office/officeart/2005/8/layout/cycle3"/>
    <dgm:cxn modelId="{D0616938-222C-428D-9959-9B1F1656572A}" type="presOf" srcId="{5AFF1478-5783-46E5-8869-1266FF7652E9}" destId="{EBFB8B6A-D41E-4633-8545-AEE09C2A1F89}" srcOrd="0" destOrd="0" presId="urn:microsoft.com/office/officeart/2005/8/layout/cycle3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AEC10C73-C376-42B9-878B-288D21368EBF}" type="presOf" srcId="{FFADCA3C-01FC-40AA-BFD7-A1D512D0D231}" destId="{FE36895A-0D52-46B7-B8AC-8BE37D1F4A20}" srcOrd="0" destOrd="0" presId="urn:microsoft.com/office/officeart/2005/8/layout/cycle3"/>
    <dgm:cxn modelId="{F6363573-786F-4F6D-ABE0-A940DDB0808B}" type="presOf" srcId="{9BDB403E-2A00-4D1B-9173-A2F92D9B8282}" destId="{24A33AEC-14F2-45C3-A1B7-CF84CB5E53BD}" srcOrd="0" destOrd="0" presId="urn:microsoft.com/office/officeart/2005/8/layout/cycle3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A0297A95-AF55-4B9C-87E3-65F92CC20693}" type="presOf" srcId="{687A981D-21CB-4428-9BFC-D211A2F14496}" destId="{F4894C33-7B6D-431B-A0B6-8254AE637D05}" srcOrd="0" destOrd="0" presId="urn:microsoft.com/office/officeart/2005/8/layout/cycle3"/>
    <dgm:cxn modelId="{9EBD219B-52A0-456A-90F9-96B57291C2A1}" type="presOf" srcId="{6DF9EA4E-5FBC-4645-BE80-060B08D93E94}" destId="{B3F447B6-4A0A-493D-A64A-D826AF900206}" srcOrd="0" destOrd="0" presId="urn:microsoft.com/office/officeart/2005/8/layout/cycle3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8433EB93-E6E0-43D4-8BED-3D44202F3C78}" type="presParOf" srcId="{B3F447B6-4A0A-493D-A64A-D826AF900206}" destId="{9FF44074-56A7-40EF-AF5A-5B5E896B1FB8}" srcOrd="0" destOrd="0" presId="urn:microsoft.com/office/officeart/2005/8/layout/cycle3"/>
    <dgm:cxn modelId="{35F3B7B1-43C7-4C6E-8D61-1FF409FB69CD}" type="presParOf" srcId="{9FF44074-56A7-40EF-AF5A-5B5E896B1FB8}" destId="{F4894C33-7B6D-431B-A0B6-8254AE637D05}" srcOrd="0" destOrd="0" presId="urn:microsoft.com/office/officeart/2005/8/layout/cycle3"/>
    <dgm:cxn modelId="{FEE28650-5AFB-46D0-A8EA-33EF69E5128A}" type="presParOf" srcId="{9FF44074-56A7-40EF-AF5A-5B5E896B1FB8}" destId="{6A43A45E-4261-4F66-AE03-531C2A960097}" srcOrd="1" destOrd="0" presId="urn:microsoft.com/office/officeart/2005/8/layout/cycle3"/>
    <dgm:cxn modelId="{F6606E9D-50BD-4FDA-9722-51EDC42BD14A}" type="presParOf" srcId="{9FF44074-56A7-40EF-AF5A-5B5E896B1FB8}" destId="{24A33AEC-14F2-45C3-A1B7-CF84CB5E53BD}" srcOrd="2" destOrd="0" presId="urn:microsoft.com/office/officeart/2005/8/layout/cycle3"/>
    <dgm:cxn modelId="{ED674517-F758-4D99-9695-8DB93BC64D10}" type="presParOf" srcId="{9FF44074-56A7-40EF-AF5A-5B5E896B1FB8}" destId="{90A6A1B2-86A4-40F3-8B76-852BC194F36D}" srcOrd="3" destOrd="0" presId="urn:microsoft.com/office/officeart/2005/8/layout/cycle3"/>
    <dgm:cxn modelId="{FFA296F0-69E5-4408-B8E2-F0F96D4AC3CC}" type="presParOf" srcId="{9FF44074-56A7-40EF-AF5A-5B5E896B1FB8}" destId="{FE36895A-0D52-46B7-B8AC-8BE37D1F4A20}" srcOrd="4" destOrd="0" presId="urn:microsoft.com/office/officeart/2005/8/layout/cycle3"/>
    <dgm:cxn modelId="{5E0E2684-319A-4119-83AB-7FC23BD5797D}" type="presParOf" srcId="{9FF44074-56A7-40EF-AF5A-5B5E896B1FB8}" destId="{EBFB8B6A-D41E-4633-8545-AEE09C2A1F89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7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F36389B6-3267-48E4-B3DD-CA6D4D0E79F7}" type="pres">
      <dgm:prSet presAssocID="{6DF9EA4E-5FBC-4645-BE80-060B08D93E94}" presName="Name0" presStyleCnt="0">
        <dgm:presLayoutVars>
          <dgm:dir/>
          <dgm:resizeHandles val="exact"/>
        </dgm:presLayoutVars>
      </dgm:prSet>
      <dgm:spPr/>
    </dgm:pt>
    <dgm:pt modelId="{D2327C3D-98B7-4CFE-9634-B1FDBCBB8618}" type="pres">
      <dgm:prSet presAssocID="{687A981D-21CB-4428-9BFC-D211A2F14496}" presName="node" presStyleLbl="node1" presStyleIdx="0" presStyleCnt="5">
        <dgm:presLayoutVars>
          <dgm:bulletEnabled val="1"/>
        </dgm:presLayoutVars>
      </dgm:prSet>
      <dgm:spPr/>
    </dgm:pt>
    <dgm:pt modelId="{0C6A4228-D59F-4232-A430-8068EABF3EAE}" type="pres">
      <dgm:prSet presAssocID="{E0EFC91C-D6F3-4D78-B1A4-D50248459D69}" presName="sibTrans" presStyleLbl="sibTrans2D1" presStyleIdx="0" presStyleCnt="5"/>
      <dgm:spPr/>
    </dgm:pt>
    <dgm:pt modelId="{65BD9B47-5247-4F3C-89F5-2B8936461546}" type="pres">
      <dgm:prSet presAssocID="{E0EFC91C-D6F3-4D78-B1A4-D50248459D69}" presName="connectorText" presStyleLbl="sibTrans2D1" presStyleIdx="0" presStyleCnt="5"/>
      <dgm:spPr/>
    </dgm:pt>
    <dgm:pt modelId="{27393033-12AC-4FB9-B993-5E053759C76D}" type="pres">
      <dgm:prSet presAssocID="{9BDB403E-2A00-4D1B-9173-A2F92D9B8282}" presName="node" presStyleLbl="node1" presStyleIdx="1" presStyleCnt="5">
        <dgm:presLayoutVars>
          <dgm:bulletEnabled val="1"/>
        </dgm:presLayoutVars>
      </dgm:prSet>
      <dgm:spPr/>
    </dgm:pt>
    <dgm:pt modelId="{708722E8-F58F-4F4D-99E2-B12BB41D2FD6}" type="pres">
      <dgm:prSet presAssocID="{C927053B-F726-4331-877C-06A30AF0A443}" presName="sibTrans" presStyleLbl="sibTrans2D1" presStyleIdx="1" presStyleCnt="5"/>
      <dgm:spPr/>
    </dgm:pt>
    <dgm:pt modelId="{D4BE6738-962A-4B02-832E-360F851725E9}" type="pres">
      <dgm:prSet presAssocID="{C927053B-F726-4331-877C-06A30AF0A443}" presName="connectorText" presStyleLbl="sibTrans2D1" presStyleIdx="1" presStyleCnt="5"/>
      <dgm:spPr/>
    </dgm:pt>
    <dgm:pt modelId="{9E0BC849-47D1-460E-8F0F-AB5EE75DC34F}" type="pres">
      <dgm:prSet presAssocID="{81E226F7-8F07-4615-8E75-F38102DF1AA7}" presName="node" presStyleLbl="node1" presStyleIdx="2" presStyleCnt="5">
        <dgm:presLayoutVars>
          <dgm:bulletEnabled val="1"/>
        </dgm:presLayoutVars>
      </dgm:prSet>
      <dgm:spPr/>
    </dgm:pt>
    <dgm:pt modelId="{F57F4683-5B7A-453F-90EC-039D6A3441B9}" type="pres">
      <dgm:prSet presAssocID="{D1DCDAE4-D0FF-40CC-AB9A-8F89AE5CAA2D}" presName="sibTrans" presStyleLbl="sibTrans2D1" presStyleIdx="2" presStyleCnt="5"/>
      <dgm:spPr/>
    </dgm:pt>
    <dgm:pt modelId="{35397ECC-3EAC-423D-9F7B-9945F2DDCF95}" type="pres">
      <dgm:prSet presAssocID="{D1DCDAE4-D0FF-40CC-AB9A-8F89AE5CAA2D}" presName="connectorText" presStyleLbl="sibTrans2D1" presStyleIdx="2" presStyleCnt="5"/>
      <dgm:spPr/>
    </dgm:pt>
    <dgm:pt modelId="{3153013A-26FF-40F5-B747-5DEB769FC75B}" type="pres">
      <dgm:prSet presAssocID="{FFADCA3C-01FC-40AA-BFD7-A1D512D0D231}" presName="node" presStyleLbl="node1" presStyleIdx="3" presStyleCnt="5">
        <dgm:presLayoutVars>
          <dgm:bulletEnabled val="1"/>
        </dgm:presLayoutVars>
      </dgm:prSet>
      <dgm:spPr/>
    </dgm:pt>
    <dgm:pt modelId="{D34750CF-DC85-4133-8067-B57EF8F8F86D}" type="pres">
      <dgm:prSet presAssocID="{CBBC2834-899B-4F85-926D-B123BB1FC2A0}" presName="sibTrans" presStyleLbl="sibTrans2D1" presStyleIdx="3" presStyleCnt="5"/>
      <dgm:spPr/>
    </dgm:pt>
    <dgm:pt modelId="{7F675E00-FC36-4DE5-AD34-8C0C1D70BB05}" type="pres">
      <dgm:prSet presAssocID="{CBBC2834-899B-4F85-926D-B123BB1FC2A0}" presName="connectorText" presStyleLbl="sibTrans2D1" presStyleIdx="3" presStyleCnt="5"/>
      <dgm:spPr/>
    </dgm:pt>
    <dgm:pt modelId="{3768C2C4-84A7-4E65-BC92-D8D14410DA28}" type="pres">
      <dgm:prSet presAssocID="{5AFF1478-5783-46E5-8869-1266FF7652E9}" presName="node" presStyleLbl="node1" presStyleIdx="4" presStyleCnt="5">
        <dgm:presLayoutVars>
          <dgm:bulletEnabled val="1"/>
        </dgm:presLayoutVars>
      </dgm:prSet>
      <dgm:spPr/>
    </dgm:pt>
    <dgm:pt modelId="{006D3B0C-3853-4D48-8448-E97C4CA16AAD}" type="pres">
      <dgm:prSet presAssocID="{D42FC781-B6D0-4AAF-9C4A-1A4F8C987FA3}" presName="sibTrans" presStyleLbl="sibTrans2D1" presStyleIdx="4" presStyleCnt="5"/>
      <dgm:spPr/>
    </dgm:pt>
    <dgm:pt modelId="{715C59C1-7E0D-4CB6-BD23-9219665270D7}" type="pres">
      <dgm:prSet presAssocID="{D42FC781-B6D0-4AAF-9C4A-1A4F8C987FA3}" presName="connectorText" presStyleLbl="sibTrans2D1" presStyleIdx="4" presStyleCnt="5"/>
      <dgm:spPr/>
    </dgm:pt>
  </dgm:ptLst>
  <dgm:cxnLst>
    <dgm:cxn modelId="{077B2006-73AA-455E-8122-F1715DADBFA3}" type="presOf" srcId="{5AFF1478-5783-46E5-8869-1266FF7652E9}" destId="{3768C2C4-84A7-4E65-BC92-D8D14410DA28}" srcOrd="0" destOrd="0" presId="urn:microsoft.com/office/officeart/2005/8/layout/cycle7"/>
    <dgm:cxn modelId="{09640107-EF0D-4B51-B49D-5D09B0C32CC1}" type="presOf" srcId="{D42FC781-B6D0-4AAF-9C4A-1A4F8C987FA3}" destId="{715C59C1-7E0D-4CB6-BD23-9219665270D7}" srcOrd="1" destOrd="0" presId="urn:microsoft.com/office/officeart/2005/8/layout/cycle7"/>
    <dgm:cxn modelId="{E47C3513-F90C-4F2F-A07A-D5D60C4F8CF2}" type="presOf" srcId="{C927053B-F726-4331-877C-06A30AF0A443}" destId="{708722E8-F58F-4F4D-99E2-B12BB41D2FD6}" srcOrd="0" destOrd="0" presId="urn:microsoft.com/office/officeart/2005/8/layout/cycle7"/>
    <dgm:cxn modelId="{D09A5B2F-4B18-45F0-9DD7-A997BDAD1A87}" type="presOf" srcId="{E0EFC91C-D6F3-4D78-B1A4-D50248459D69}" destId="{0C6A4228-D59F-4232-A430-8068EABF3EAE}" srcOrd="0" destOrd="0" presId="urn:microsoft.com/office/officeart/2005/8/layout/cycle7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D3255B60-05D8-4A71-99E7-3253E86C0D7E}" type="presOf" srcId="{D42FC781-B6D0-4AAF-9C4A-1A4F8C987FA3}" destId="{006D3B0C-3853-4D48-8448-E97C4CA16AAD}" srcOrd="0" destOrd="0" presId="urn:microsoft.com/office/officeart/2005/8/layout/cycle7"/>
    <dgm:cxn modelId="{0027826E-E69B-4A03-B920-498DF0FE129B}" type="presOf" srcId="{CBBC2834-899B-4F85-926D-B123BB1FC2A0}" destId="{7F675E00-FC36-4DE5-AD34-8C0C1D70BB05}" srcOrd="1" destOrd="0" presId="urn:microsoft.com/office/officeart/2005/8/layout/cycle7"/>
    <dgm:cxn modelId="{26BC2453-D923-4026-A34B-B0BB5D43F5C7}" type="presOf" srcId="{E0EFC91C-D6F3-4D78-B1A4-D50248459D69}" destId="{65BD9B47-5247-4F3C-89F5-2B8936461546}" srcOrd="1" destOrd="0" presId="urn:microsoft.com/office/officeart/2005/8/layout/cycle7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5FC84297-44D3-4490-AE2C-55673A0A2739}" type="presOf" srcId="{D1DCDAE4-D0FF-40CC-AB9A-8F89AE5CAA2D}" destId="{35397ECC-3EAC-423D-9F7B-9945F2DDCF95}" srcOrd="1" destOrd="0" presId="urn:microsoft.com/office/officeart/2005/8/layout/cycle7"/>
    <dgm:cxn modelId="{03DF1D9C-1074-4D09-AEEF-C8484F11B0AA}" type="presOf" srcId="{81E226F7-8F07-4615-8E75-F38102DF1AA7}" destId="{9E0BC849-47D1-460E-8F0F-AB5EE75DC34F}" srcOrd="0" destOrd="0" presId="urn:microsoft.com/office/officeart/2005/8/layout/cycle7"/>
    <dgm:cxn modelId="{47F610AE-DC24-4A2A-8119-2A53BBC5888C}" type="presOf" srcId="{FFADCA3C-01FC-40AA-BFD7-A1D512D0D231}" destId="{3153013A-26FF-40F5-B747-5DEB769FC75B}" srcOrd="0" destOrd="0" presId="urn:microsoft.com/office/officeart/2005/8/layout/cycle7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A32FD2C7-25A6-45AE-9787-005B5668F714}" type="presOf" srcId="{CBBC2834-899B-4F85-926D-B123BB1FC2A0}" destId="{D34750CF-DC85-4133-8067-B57EF8F8F86D}" srcOrd="0" destOrd="0" presId="urn:microsoft.com/office/officeart/2005/8/layout/cycle7"/>
    <dgm:cxn modelId="{FDAB4DCC-09A2-4021-98A1-0D19F6E0B355}" type="presOf" srcId="{6DF9EA4E-5FBC-4645-BE80-060B08D93E94}" destId="{F36389B6-3267-48E4-B3DD-CA6D4D0E79F7}" srcOrd="0" destOrd="0" presId="urn:microsoft.com/office/officeart/2005/8/layout/cycle7"/>
    <dgm:cxn modelId="{219A69CF-7771-45AA-A284-0C4130EC3231}" type="presOf" srcId="{9BDB403E-2A00-4D1B-9173-A2F92D9B8282}" destId="{27393033-12AC-4FB9-B993-5E053759C76D}" srcOrd="0" destOrd="0" presId="urn:microsoft.com/office/officeart/2005/8/layout/cycle7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BEAB36D8-3B46-4E1A-B551-ACBE89F29016}" type="presOf" srcId="{687A981D-21CB-4428-9BFC-D211A2F14496}" destId="{D2327C3D-98B7-4CFE-9634-B1FDBCBB8618}" srcOrd="0" destOrd="0" presId="urn:microsoft.com/office/officeart/2005/8/layout/cycle7"/>
    <dgm:cxn modelId="{B4FF6ADB-DAB6-41DB-8812-63EF97DFB529}" type="presOf" srcId="{C927053B-F726-4331-877C-06A30AF0A443}" destId="{D4BE6738-962A-4B02-832E-360F851725E9}" srcOrd="1" destOrd="0" presId="urn:microsoft.com/office/officeart/2005/8/layout/cycle7"/>
    <dgm:cxn modelId="{9C22CBDD-EE6B-4201-9D43-959AE83D0FCB}" type="presOf" srcId="{D1DCDAE4-D0FF-40CC-AB9A-8F89AE5CAA2D}" destId="{F57F4683-5B7A-453F-90EC-039D6A3441B9}" srcOrd="0" destOrd="0" presId="urn:microsoft.com/office/officeart/2005/8/layout/cycle7"/>
    <dgm:cxn modelId="{27CE330B-E64D-4052-9015-277E092252B5}" type="presParOf" srcId="{F36389B6-3267-48E4-B3DD-CA6D4D0E79F7}" destId="{D2327C3D-98B7-4CFE-9634-B1FDBCBB8618}" srcOrd="0" destOrd="0" presId="urn:microsoft.com/office/officeart/2005/8/layout/cycle7"/>
    <dgm:cxn modelId="{AEFB0A54-4C1D-484F-9F62-C93C5FBA4DE1}" type="presParOf" srcId="{F36389B6-3267-48E4-B3DD-CA6D4D0E79F7}" destId="{0C6A4228-D59F-4232-A430-8068EABF3EAE}" srcOrd="1" destOrd="0" presId="urn:microsoft.com/office/officeart/2005/8/layout/cycle7"/>
    <dgm:cxn modelId="{CDF15FCD-1BFC-47B7-A45E-531B2211D6FE}" type="presParOf" srcId="{0C6A4228-D59F-4232-A430-8068EABF3EAE}" destId="{65BD9B47-5247-4F3C-89F5-2B8936461546}" srcOrd="0" destOrd="0" presId="urn:microsoft.com/office/officeart/2005/8/layout/cycle7"/>
    <dgm:cxn modelId="{CDD709D0-D324-4D09-A010-7C4ED7902E13}" type="presParOf" srcId="{F36389B6-3267-48E4-B3DD-CA6D4D0E79F7}" destId="{27393033-12AC-4FB9-B993-5E053759C76D}" srcOrd="2" destOrd="0" presId="urn:microsoft.com/office/officeart/2005/8/layout/cycle7"/>
    <dgm:cxn modelId="{FB1E3599-385B-4484-869B-C8B3C5A492B6}" type="presParOf" srcId="{F36389B6-3267-48E4-B3DD-CA6D4D0E79F7}" destId="{708722E8-F58F-4F4D-99E2-B12BB41D2FD6}" srcOrd="3" destOrd="0" presId="urn:microsoft.com/office/officeart/2005/8/layout/cycle7"/>
    <dgm:cxn modelId="{589FE9C8-5443-4939-9DFA-C2881901F2ED}" type="presParOf" srcId="{708722E8-F58F-4F4D-99E2-B12BB41D2FD6}" destId="{D4BE6738-962A-4B02-832E-360F851725E9}" srcOrd="0" destOrd="0" presId="urn:microsoft.com/office/officeart/2005/8/layout/cycle7"/>
    <dgm:cxn modelId="{C2608823-92F9-4A12-95C4-EC019735788F}" type="presParOf" srcId="{F36389B6-3267-48E4-B3DD-CA6D4D0E79F7}" destId="{9E0BC849-47D1-460E-8F0F-AB5EE75DC34F}" srcOrd="4" destOrd="0" presId="urn:microsoft.com/office/officeart/2005/8/layout/cycle7"/>
    <dgm:cxn modelId="{29B658C4-686C-4CA9-8E43-5C342DAB6F0F}" type="presParOf" srcId="{F36389B6-3267-48E4-B3DD-CA6D4D0E79F7}" destId="{F57F4683-5B7A-453F-90EC-039D6A3441B9}" srcOrd="5" destOrd="0" presId="urn:microsoft.com/office/officeart/2005/8/layout/cycle7"/>
    <dgm:cxn modelId="{EB3D90BC-B722-4724-BD34-C8904C120DA6}" type="presParOf" srcId="{F57F4683-5B7A-453F-90EC-039D6A3441B9}" destId="{35397ECC-3EAC-423D-9F7B-9945F2DDCF95}" srcOrd="0" destOrd="0" presId="urn:microsoft.com/office/officeart/2005/8/layout/cycle7"/>
    <dgm:cxn modelId="{9DD689E9-9B90-42AD-B94B-1F9DD5B72E8C}" type="presParOf" srcId="{F36389B6-3267-48E4-B3DD-CA6D4D0E79F7}" destId="{3153013A-26FF-40F5-B747-5DEB769FC75B}" srcOrd="6" destOrd="0" presId="urn:microsoft.com/office/officeart/2005/8/layout/cycle7"/>
    <dgm:cxn modelId="{92D44BD8-7169-4402-94EA-BF7A63E21C43}" type="presParOf" srcId="{F36389B6-3267-48E4-B3DD-CA6D4D0E79F7}" destId="{D34750CF-DC85-4133-8067-B57EF8F8F86D}" srcOrd="7" destOrd="0" presId="urn:microsoft.com/office/officeart/2005/8/layout/cycle7"/>
    <dgm:cxn modelId="{5101D359-E39D-45E5-AECA-26987CD82165}" type="presParOf" srcId="{D34750CF-DC85-4133-8067-B57EF8F8F86D}" destId="{7F675E00-FC36-4DE5-AD34-8C0C1D70BB05}" srcOrd="0" destOrd="0" presId="urn:microsoft.com/office/officeart/2005/8/layout/cycle7"/>
    <dgm:cxn modelId="{4431B15F-7011-43B5-AD4A-3325E9AB3CE9}" type="presParOf" srcId="{F36389B6-3267-48E4-B3DD-CA6D4D0E79F7}" destId="{3768C2C4-84A7-4E65-BC92-D8D14410DA28}" srcOrd="8" destOrd="0" presId="urn:microsoft.com/office/officeart/2005/8/layout/cycle7"/>
    <dgm:cxn modelId="{B7A0E657-61D6-4F68-9228-0E8A49F15435}" type="presParOf" srcId="{F36389B6-3267-48E4-B3DD-CA6D4D0E79F7}" destId="{006D3B0C-3853-4D48-8448-E97C4CA16AAD}" srcOrd="9" destOrd="0" presId="urn:microsoft.com/office/officeart/2005/8/layout/cycle7"/>
    <dgm:cxn modelId="{2FCC9E83-9DD9-4458-A40D-965D49304FEA}" type="presParOf" srcId="{006D3B0C-3853-4D48-8448-E97C4CA16AAD}" destId="{715C59C1-7E0D-4CB6-BD23-9219665270D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F9EA4E-5FBC-4645-BE80-060B08D93E94}" type="doc">
      <dgm:prSet loTypeId="urn:microsoft.com/office/officeart/2005/8/layout/cycle8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87A981D-21CB-4428-9BFC-D211A2F14496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7F316114-2989-4029-B3FC-0AA188EC42E2}" type="parTrans" cxnId="{D2B5FDD1-EF1D-48F8-8AC1-7F603B6C9228}">
      <dgm:prSet/>
      <dgm:spPr/>
      <dgm:t>
        <a:bodyPr/>
        <a:lstStyle/>
        <a:p>
          <a:endParaRPr lang="en-US"/>
        </a:p>
      </dgm:t>
    </dgm:pt>
    <dgm:pt modelId="{E0EFC91C-D6F3-4D78-B1A4-D50248459D69}" type="sibTrans" cxnId="{D2B5FDD1-EF1D-48F8-8AC1-7F603B6C9228}">
      <dgm:prSet/>
      <dgm:spPr/>
      <dgm:t>
        <a:bodyPr/>
        <a:lstStyle/>
        <a:p>
          <a:endParaRPr lang="en-US"/>
        </a:p>
      </dgm:t>
    </dgm:pt>
    <dgm:pt modelId="{9BDB403E-2A00-4D1B-9173-A2F92D9B8282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2F2C9226-23D0-4100-99D4-654515E6047F}" type="parTrans" cxnId="{142A85B4-FF15-4803-A49C-405C022DF037}">
      <dgm:prSet/>
      <dgm:spPr/>
      <dgm:t>
        <a:bodyPr/>
        <a:lstStyle/>
        <a:p>
          <a:endParaRPr lang="en-US"/>
        </a:p>
      </dgm:t>
    </dgm:pt>
    <dgm:pt modelId="{C927053B-F726-4331-877C-06A30AF0A443}" type="sibTrans" cxnId="{142A85B4-FF15-4803-A49C-405C022DF037}">
      <dgm:prSet/>
      <dgm:spPr/>
      <dgm:t>
        <a:bodyPr/>
        <a:lstStyle/>
        <a:p>
          <a:endParaRPr lang="en-US"/>
        </a:p>
      </dgm:t>
    </dgm:pt>
    <dgm:pt modelId="{81E226F7-8F07-4615-8E75-F38102DF1AA7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4519FF76-656D-4091-9191-274CD603C647}" type="parTrans" cxnId="{529E8179-325C-4199-BCE0-C347D6F3F0E8}">
      <dgm:prSet/>
      <dgm:spPr/>
      <dgm:t>
        <a:bodyPr/>
        <a:lstStyle/>
        <a:p>
          <a:endParaRPr lang="en-US"/>
        </a:p>
      </dgm:t>
    </dgm:pt>
    <dgm:pt modelId="{D1DCDAE4-D0FF-40CC-AB9A-8F89AE5CAA2D}" type="sibTrans" cxnId="{529E8179-325C-4199-BCE0-C347D6F3F0E8}">
      <dgm:prSet/>
      <dgm:spPr/>
      <dgm:t>
        <a:bodyPr/>
        <a:lstStyle/>
        <a:p>
          <a:endParaRPr lang="en-US"/>
        </a:p>
      </dgm:t>
    </dgm:pt>
    <dgm:pt modelId="{FFADCA3C-01FC-40AA-BFD7-A1D512D0D231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1B6FDF75-4D12-466D-BEA9-CDCE693FA2FD}" type="parTrans" cxnId="{97E02D5E-A7EF-424F-BBAF-1983E73342A9}">
      <dgm:prSet/>
      <dgm:spPr/>
      <dgm:t>
        <a:bodyPr/>
        <a:lstStyle/>
        <a:p>
          <a:endParaRPr lang="en-US"/>
        </a:p>
      </dgm:t>
    </dgm:pt>
    <dgm:pt modelId="{CBBC2834-899B-4F85-926D-B123BB1FC2A0}" type="sibTrans" cxnId="{97E02D5E-A7EF-424F-BBAF-1983E73342A9}">
      <dgm:prSet/>
      <dgm:spPr/>
      <dgm:t>
        <a:bodyPr/>
        <a:lstStyle/>
        <a:p>
          <a:endParaRPr lang="en-US"/>
        </a:p>
      </dgm:t>
    </dgm:pt>
    <dgm:pt modelId="{5AFF1478-5783-46E5-8869-1266FF7652E9}">
      <dgm:prSet phldrT="[Text]"/>
      <dgm:spPr/>
      <dgm:t>
        <a:bodyPr/>
        <a:lstStyle/>
        <a:p>
          <a:r>
            <a:rPr lang="en-US"/>
            <a:t>Lorem 5</a:t>
          </a:r>
        </a:p>
      </dgm:t>
    </dgm:pt>
    <dgm:pt modelId="{2DF5AEF8-D628-46F8-8D6B-7A11C04C370B}" type="parTrans" cxnId="{77AE7789-87C6-493E-AB15-4FFE2039331D}">
      <dgm:prSet/>
      <dgm:spPr/>
      <dgm:t>
        <a:bodyPr/>
        <a:lstStyle/>
        <a:p>
          <a:endParaRPr lang="en-US"/>
        </a:p>
      </dgm:t>
    </dgm:pt>
    <dgm:pt modelId="{D42FC781-B6D0-4AAF-9C4A-1A4F8C987FA3}" type="sibTrans" cxnId="{77AE7789-87C6-493E-AB15-4FFE2039331D}">
      <dgm:prSet/>
      <dgm:spPr/>
      <dgm:t>
        <a:bodyPr/>
        <a:lstStyle/>
        <a:p>
          <a:endParaRPr lang="en-US"/>
        </a:p>
      </dgm:t>
    </dgm:pt>
    <dgm:pt modelId="{F942D65B-06DD-4E65-9308-156B2DA1B453}" type="pres">
      <dgm:prSet presAssocID="{6DF9EA4E-5FBC-4645-BE80-060B08D93E94}" presName="compositeShape" presStyleCnt="0">
        <dgm:presLayoutVars>
          <dgm:chMax val="7"/>
          <dgm:dir/>
          <dgm:resizeHandles val="exact"/>
        </dgm:presLayoutVars>
      </dgm:prSet>
      <dgm:spPr/>
    </dgm:pt>
    <dgm:pt modelId="{C15DF18A-27E9-41F2-B0E5-1DC1DF25BE24}" type="pres">
      <dgm:prSet presAssocID="{6DF9EA4E-5FBC-4645-BE80-060B08D93E94}" presName="wedge1" presStyleLbl="node1" presStyleIdx="0" presStyleCnt="5"/>
      <dgm:spPr/>
    </dgm:pt>
    <dgm:pt modelId="{A6A5857E-CEE9-4B10-8709-523AAC6BEFD3}" type="pres">
      <dgm:prSet presAssocID="{6DF9EA4E-5FBC-4645-BE80-060B08D93E94}" presName="dummy1a" presStyleCnt="0"/>
      <dgm:spPr/>
    </dgm:pt>
    <dgm:pt modelId="{044B1434-EFF7-4993-B880-AF60118B07D2}" type="pres">
      <dgm:prSet presAssocID="{6DF9EA4E-5FBC-4645-BE80-060B08D93E94}" presName="dummy1b" presStyleCnt="0"/>
      <dgm:spPr/>
    </dgm:pt>
    <dgm:pt modelId="{03487CB3-902A-4627-8014-39F94D34D201}" type="pres">
      <dgm:prSet presAssocID="{6DF9EA4E-5FBC-4645-BE80-060B08D93E94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E7462896-9558-4A67-82D1-CBBDD198B80F}" type="pres">
      <dgm:prSet presAssocID="{6DF9EA4E-5FBC-4645-BE80-060B08D93E94}" presName="wedge2" presStyleLbl="node1" presStyleIdx="1" presStyleCnt="5"/>
      <dgm:spPr/>
    </dgm:pt>
    <dgm:pt modelId="{A26CBAA3-6F34-4F54-A277-7C4EE5C75B39}" type="pres">
      <dgm:prSet presAssocID="{6DF9EA4E-5FBC-4645-BE80-060B08D93E94}" presName="dummy2a" presStyleCnt="0"/>
      <dgm:spPr/>
    </dgm:pt>
    <dgm:pt modelId="{38981A3A-C5B3-48A2-A3CC-C22112BB8F0A}" type="pres">
      <dgm:prSet presAssocID="{6DF9EA4E-5FBC-4645-BE80-060B08D93E94}" presName="dummy2b" presStyleCnt="0"/>
      <dgm:spPr/>
    </dgm:pt>
    <dgm:pt modelId="{AF3FF56B-A576-4131-917D-6DDF536B1A6D}" type="pres">
      <dgm:prSet presAssocID="{6DF9EA4E-5FBC-4645-BE80-060B08D93E94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8FE18816-D40D-4504-B564-9A61ABA3CFF5}" type="pres">
      <dgm:prSet presAssocID="{6DF9EA4E-5FBC-4645-BE80-060B08D93E94}" presName="wedge3" presStyleLbl="node1" presStyleIdx="2" presStyleCnt="5"/>
      <dgm:spPr/>
    </dgm:pt>
    <dgm:pt modelId="{BC8C336B-8C02-4ADC-B741-5A62751514E8}" type="pres">
      <dgm:prSet presAssocID="{6DF9EA4E-5FBC-4645-BE80-060B08D93E94}" presName="dummy3a" presStyleCnt="0"/>
      <dgm:spPr/>
    </dgm:pt>
    <dgm:pt modelId="{ED575467-B30B-4F71-81C9-4F1C3D43ABB3}" type="pres">
      <dgm:prSet presAssocID="{6DF9EA4E-5FBC-4645-BE80-060B08D93E94}" presName="dummy3b" presStyleCnt="0"/>
      <dgm:spPr/>
    </dgm:pt>
    <dgm:pt modelId="{8804F3D3-F530-4D11-AD95-255055FE2EFB}" type="pres">
      <dgm:prSet presAssocID="{6DF9EA4E-5FBC-4645-BE80-060B08D93E94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9F94A88-D6F8-4B4D-AE70-91785C831996}" type="pres">
      <dgm:prSet presAssocID="{6DF9EA4E-5FBC-4645-BE80-060B08D93E94}" presName="wedge4" presStyleLbl="node1" presStyleIdx="3" presStyleCnt="5"/>
      <dgm:spPr/>
    </dgm:pt>
    <dgm:pt modelId="{0B10644B-E750-4A81-B628-E1E8F2DAA895}" type="pres">
      <dgm:prSet presAssocID="{6DF9EA4E-5FBC-4645-BE80-060B08D93E94}" presName="dummy4a" presStyleCnt="0"/>
      <dgm:spPr/>
    </dgm:pt>
    <dgm:pt modelId="{8F3FCFBB-682B-41CA-AF3D-A2ACA500C0EB}" type="pres">
      <dgm:prSet presAssocID="{6DF9EA4E-5FBC-4645-BE80-060B08D93E94}" presName="dummy4b" presStyleCnt="0"/>
      <dgm:spPr/>
    </dgm:pt>
    <dgm:pt modelId="{208FAAEC-AFF4-42BA-8116-AC0DF7B1B926}" type="pres">
      <dgm:prSet presAssocID="{6DF9EA4E-5FBC-4645-BE80-060B08D93E94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DB8334D4-4279-46E5-8D37-4FAE11DC61CD}" type="pres">
      <dgm:prSet presAssocID="{6DF9EA4E-5FBC-4645-BE80-060B08D93E94}" presName="wedge5" presStyleLbl="node1" presStyleIdx="4" presStyleCnt="5"/>
      <dgm:spPr/>
    </dgm:pt>
    <dgm:pt modelId="{71DC37AB-8388-4742-B3B8-EB24F687DE47}" type="pres">
      <dgm:prSet presAssocID="{6DF9EA4E-5FBC-4645-BE80-060B08D93E94}" presName="dummy5a" presStyleCnt="0"/>
      <dgm:spPr/>
    </dgm:pt>
    <dgm:pt modelId="{F5CB6901-DFA8-4F9F-9723-DDCB4C5498E4}" type="pres">
      <dgm:prSet presAssocID="{6DF9EA4E-5FBC-4645-BE80-060B08D93E94}" presName="dummy5b" presStyleCnt="0"/>
      <dgm:spPr/>
    </dgm:pt>
    <dgm:pt modelId="{38075FA4-3864-437B-89B4-D7D55BAF0F48}" type="pres">
      <dgm:prSet presAssocID="{6DF9EA4E-5FBC-4645-BE80-060B08D93E94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8487A8E1-65AC-4A45-9C57-FF70D4FBF016}" type="pres">
      <dgm:prSet presAssocID="{E0EFC91C-D6F3-4D78-B1A4-D50248459D69}" presName="arrowWedge1" presStyleLbl="fgSibTrans2D1" presStyleIdx="0" presStyleCnt="5"/>
      <dgm:spPr/>
    </dgm:pt>
    <dgm:pt modelId="{AF82BF8B-C6C9-4FC8-BB0C-D6FED81A281F}" type="pres">
      <dgm:prSet presAssocID="{C927053B-F726-4331-877C-06A30AF0A443}" presName="arrowWedge2" presStyleLbl="fgSibTrans2D1" presStyleIdx="1" presStyleCnt="5"/>
      <dgm:spPr/>
    </dgm:pt>
    <dgm:pt modelId="{3F3537BF-0568-460C-AB94-23AD7D27C057}" type="pres">
      <dgm:prSet presAssocID="{D1DCDAE4-D0FF-40CC-AB9A-8F89AE5CAA2D}" presName="arrowWedge3" presStyleLbl="fgSibTrans2D1" presStyleIdx="2" presStyleCnt="5"/>
      <dgm:spPr/>
    </dgm:pt>
    <dgm:pt modelId="{6B879E0E-EB64-4483-AF80-EBBBD1062E30}" type="pres">
      <dgm:prSet presAssocID="{CBBC2834-899B-4F85-926D-B123BB1FC2A0}" presName="arrowWedge4" presStyleLbl="fgSibTrans2D1" presStyleIdx="3" presStyleCnt="5"/>
      <dgm:spPr/>
    </dgm:pt>
    <dgm:pt modelId="{F47AFCE2-5F06-4A05-ADD8-6F2CB3239B0C}" type="pres">
      <dgm:prSet presAssocID="{D42FC781-B6D0-4AAF-9C4A-1A4F8C987FA3}" presName="arrowWedge5" presStyleLbl="fgSibTrans2D1" presStyleIdx="4" presStyleCnt="5"/>
      <dgm:spPr/>
    </dgm:pt>
  </dgm:ptLst>
  <dgm:cxnLst>
    <dgm:cxn modelId="{9BB04105-763F-43A3-9265-F52990E9856A}" type="presOf" srcId="{5AFF1478-5783-46E5-8869-1266FF7652E9}" destId="{38075FA4-3864-437B-89B4-D7D55BAF0F48}" srcOrd="1" destOrd="0" presId="urn:microsoft.com/office/officeart/2005/8/layout/cycle8"/>
    <dgm:cxn modelId="{97E02D5E-A7EF-424F-BBAF-1983E73342A9}" srcId="{6DF9EA4E-5FBC-4645-BE80-060B08D93E94}" destId="{FFADCA3C-01FC-40AA-BFD7-A1D512D0D231}" srcOrd="3" destOrd="0" parTransId="{1B6FDF75-4D12-466D-BEA9-CDCE693FA2FD}" sibTransId="{CBBC2834-899B-4F85-926D-B123BB1FC2A0}"/>
    <dgm:cxn modelId="{0FCD785F-1636-49DE-8D2F-588C03851263}" type="presOf" srcId="{687A981D-21CB-4428-9BFC-D211A2F14496}" destId="{03487CB3-902A-4627-8014-39F94D34D201}" srcOrd="1" destOrd="0" presId="urn:microsoft.com/office/officeart/2005/8/layout/cycle8"/>
    <dgm:cxn modelId="{529E8179-325C-4199-BCE0-C347D6F3F0E8}" srcId="{6DF9EA4E-5FBC-4645-BE80-060B08D93E94}" destId="{81E226F7-8F07-4615-8E75-F38102DF1AA7}" srcOrd="2" destOrd="0" parTransId="{4519FF76-656D-4091-9191-274CD603C647}" sibTransId="{D1DCDAE4-D0FF-40CC-AB9A-8F89AE5CAA2D}"/>
    <dgm:cxn modelId="{70BDB783-D334-4C44-8368-824AAF64FC32}" type="presOf" srcId="{9BDB403E-2A00-4D1B-9173-A2F92D9B8282}" destId="{AF3FF56B-A576-4131-917D-6DDF536B1A6D}" srcOrd="1" destOrd="0" presId="urn:microsoft.com/office/officeart/2005/8/layout/cycle8"/>
    <dgm:cxn modelId="{77AE7789-87C6-493E-AB15-4FFE2039331D}" srcId="{6DF9EA4E-5FBC-4645-BE80-060B08D93E94}" destId="{5AFF1478-5783-46E5-8869-1266FF7652E9}" srcOrd="4" destOrd="0" parTransId="{2DF5AEF8-D628-46F8-8D6B-7A11C04C370B}" sibTransId="{D42FC781-B6D0-4AAF-9C4A-1A4F8C987FA3}"/>
    <dgm:cxn modelId="{44E4BD92-7F4B-4AB4-BEA9-47B289AEB84D}" type="presOf" srcId="{81E226F7-8F07-4615-8E75-F38102DF1AA7}" destId="{8804F3D3-F530-4D11-AD95-255055FE2EFB}" srcOrd="1" destOrd="0" presId="urn:microsoft.com/office/officeart/2005/8/layout/cycle8"/>
    <dgm:cxn modelId="{53C37DA0-C06A-4D5E-A29A-D42C1DD11B66}" type="presOf" srcId="{9BDB403E-2A00-4D1B-9173-A2F92D9B8282}" destId="{E7462896-9558-4A67-82D1-CBBDD198B80F}" srcOrd="0" destOrd="0" presId="urn:microsoft.com/office/officeart/2005/8/layout/cycle8"/>
    <dgm:cxn modelId="{142A85B4-FF15-4803-A49C-405C022DF037}" srcId="{6DF9EA4E-5FBC-4645-BE80-060B08D93E94}" destId="{9BDB403E-2A00-4D1B-9173-A2F92D9B8282}" srcOrd="1" destOrd="0" parTransId="{2F2C9226-23D0-4100-99D4-654515E6047F}" sibTransId="{C927053B-F726-4331-877C-06A30AF0A443}"/>
    <dgm:cxn modelId="{5962B3C1-315E-4C6B-B864-34968E9D2439}" type="presOf" srcId="{FFADCA3C-01FC-40AA-BFD7-A1D512D0D231}" destId="{89F94A88-D6F8-4B4D-AE70-91785C831996}" srcOrd="0" destOrd="0" presId="urn:microsoft.com/office/officeart/2005/8/layout/cycle8"/>
    <dgm:cxn modelId="{1C5F17CB-0F8C-45CD-B2A2-EE56923FA51A}" type="presOf" srcId="{5AFF1478-5783-46E5-8869-1266FF7652E9}" destId="{DB8334D4-4279-46E5-8D37-4FAE11DC61CD}" srcOrd="0" destOrd="0" presId="urn:microsoft.com/office/officeart/2005/8/layout/cycle8"/>
    <dgm:cxn modelId="{D2B5FDD1-EF1D-48F8-8AC1-7F603B6C9228}" srcId="{6DF9EA4E-5FBC-4645-BE80-060B08D93E94}" destId="{687A981D-21CB-4428-9BFC-D211A2F14496}" srcOrd="0" destOrd="0" parTransId="{7F316114-2989-4029-B3FC-0AA188EC42E2}" sibTransId="{E0EFC91C-D6F3-4D78-B1A4-D50248459D69}"/>
    <dgm:cxn modelId="{2BA481DA-6B65-41C3-AE37-D31DEA099D3C}" type="presOf" srcId="{6DF9EA4E-5FBC-4645-BE80-060B08D93E94}" destId="{F942D65B-06DD-4E65-9308-156B2DA1B453}" srcOrd="0" destOrd="0" presId="urn:microsoft.com/office/officeart/2005/8/layout/cycle8"/>
    <dgm:cxn modelId="{0AC3C2DC-9B77-4C59-9964-F76BDF6DD89C}" type="presOf" srcId="{687A981D-21CB-4428-9BFC-D211A2F14496}" destId="{C15DF18A-27E9-41F2-B0E5-1DC1DF25BE24}" srcOrd="0" destOrd="0" presId="urn:microsoft.com/office/officeart/2005/8/layout/cycle8"/>
    <dgm:cxn modelId="{2E2D20F4-A597-496F-9687-8DDF36A6D7E8}" type="presOf" srcId="{FFADCA3C-01FC-40AA-BFD7-A1D512D0D231}" destId="{208FAAEC-AFF4-42BA-8116-AC0DF7B1B926}" srcOrd="1" destOrd="0" presId="urn:microsoft.com/office/officeart/2005/8/layout/cycle8"/>
    <dgm:cxn modelId="{543EAFFF-0028-4F7E-BC42-E33D334B524C}" type="presOf" srcId="{81E226F7-8F07-4615-8E75-F38102DF1AA7}" destId="{8FE18816-D40D-4504-B564-9A61ABA3CFF5}" srcOrd="0" destOrd="0" presId="urn:microsoft.com/office/officeart/2005/8/layout/cycle8"/>
    <dgm:cxn modelId="{71EE0813-4A4E-4607-B110-1BCF2798B7F9}" type="presParOf" srcId="{F942D65B-06DD-4E65-9308-156B2DA1B453}" destId="{C15DF18A-27E9-41F2-B0E5-1DC1DF25BE24}" srcOrd="0" destOrd="0" presId="urn:microsoft.com/office/officeart/2005/8/layout/cycle8"/>
    <dgm:cxn modelId="{D3A35262-FCA4-41BC-8BFE-77D5503262ED}" type="presParOf" srcId="{F942D65B-06DD-4E65-9308-156B2DA1B453}" destId="{A6A5857E-CEE9-4B10-8709-523AAC6BEFD3}" srcOrd="1" destOrd="0" presId="urn:microsoft.com/office/officeart/2005/8/layout/cycle8"/>
    <dgm:cxn modelId="{0E8BFC82-7C8B-4CE0-A904-4D050488AC4A}" type="presParOf" srcId="{F942D65B-06DD-4E65-9308-156B2DA1B453}" destId="{044B1434-EFF7-4993-B880-AF60118B07D2}" srcOrd="2" destOrd="0" presId="urn:microsoft.com/office/officeart/2005/8/layout/cycle8"/>
    <dgm:cxn modelId="{D1C347DD-775D-4C9A-A53B-1FF887D48FCB}" type="presParOf" srcId="{F942D65B-06DD-4E65-9308-156B2DA1B453}" destId="{03487CB3-902A-4627-8014-39F94D34D201}" srcOrd="3" destOrd="0" presId="urn:microsoft.com/office/officeart/2005/8/layout/cycle8"/>
    <dgm:cxn modelId="{F420D9FA-3675-4165-883D-B1AD6CC8796B}" type="presParOf" srcId="{F942D65B-06DD-4E65-9308-156B2DA1B453}" destId="{E7462896-9558-4A67-82D1-CBBDD198B80F}" srcOrd="4" destOrd="0" presId="urn:microsoft.com/office/officeart/2005/8/layout/cycle8"/>
    <dgm:cxn modelId="{4185D001-2C6D-44DC-8D08-157088E7916C}" type="presParOf" srcId="{F942D65B-06DD-4E65-9308-156B2DA1B453}" destId="{A26CBAA3-6F34-4F54-A277-7C4EE5C75B39}" srcOrd="5" destOrd="0" presId="urn:microsoft.com/office/officeart/2005/8/layout/cycle8"/>
    <dgm:cxn modelId="{C476933E-14FB-4C68-80EB-4A67BFBB4C81}" type="presParOf" srcId="{F942D65B-06DD-4E65-9308-156B2DA1B453}" destId="{38981A3A-C5B3-48A2-A3CC-C22112BB8F0A}" srcOrd="6" destOrd="0" presId="urn:microsoft.com/office/officeart/2005/8/layout/cycle8"/>
    <dgm:cxn modelId="{AF657890-D92F-4E54-8B13-6673E2FB4103}" type="presParOf" srcId="{F942D65B-06DD-4E65-9308-156B2DA1B453}" destId="{AF3FF56B-A576-4131-917D-6DDF536B1A6D}" srcOrd="7" destOrd="0" presId="urn:microsoft.com/office/officeart/2005/8/layout/cycle8"/>
    <dgm:cxn modelId="{579D35D6-9A81-4C1A-819F-AD74311F12E2}" type="presParOf" srcId="{F942D65B-06DD-4E65-9308-156B2DA1B453}" destId="{8FE18816-D40D-4504-B564-9A61ABA3CFF5}" srcOrd="8" destOrd="0" presId="urn:microsoft.com/office/officeart/2005/8/layout/cycle8"/>
    <dgm:cxn modelId="{AD16A515-9A33-4B4C-BCE5-01FB6FA448A4}" type="presParOf" srcId="{F942D65B-06DD-4E65-9308-156B2DA1B453}" destId="{BC8C336B-8C02-4ADC-B741-5A62751514E8}" srcOrd="9" destOrd="0" presId="urn:microsoft.com/office/officeart/2005/8/layout/cycle8"/>
    <dgm:cxn modelId="{478BD8E0-03C8-4E67-9D6D-9C6B1518E681}" type="presParOf" srcId="{F942D65B-06DD-4E65-9308-156B2DA1B453}" destId="{ED575467-B30B-4F71-81C9-4F1C3D43ABB3}" srcOrd="10" destOrd="0" presId="urn:microsoft.com/office/officeart/2005/8/layout/cycle8"/>
    <dgm:cxn modelId="{910BEE5D-E937-46BC-8DE9-8AFD56F8DE8C}" type="presParOf" srcId="{F942D65B-06DD-4E65-9308-156B2DA1B453}" destId="{8804F3D3-F530-4D11-AD95-255055FE2EFB}" srcOrd="11" destOrd="0" presId="urn:microsoft.com/office/officeart/2005/8/layout/cycle8"/>
    <dgm:cxn modelId="{A6226F87-C69D-4F12-B7C5-EFFF0528647B}" type="presParOf" srcId="{F942D65B-06DD-4E65-9308-156B2DA1B453}" destId="{89F94A88-D6F8-4B4D-AE70-91785C831996}" srcOrd="12" destOrd="0" presId="urn:microsoft.com/office/officeart/2005/8/layout/cycle8"/>
    <dgm:cxn modelId="{13630C79-A82C-401F-857B-9C51F69E2FFA}" type="presParOf" srcId="{F942D65B-06DD-4E65-9308-156B2DA1B453}" destId="{0B10644B-E750-4A81-B628-E1E8F2DAA895}" srcOrd="13" destOrd="0" presId="urn:microsoft.com/office/officeart/2005/8/layout/cycle8"/>
    <dgm:cxn modelId="{3AD29B5E-C5E3-4728-A106-4623709E79A3}" type="presParOf" srcId="{F942D65B-06DD-4E65-9308-156B2DA1B453}" destId="{8F3FCFBB-682B-41CA-AF3D-A2ACA500C0EB}" srcOrd="14" destOrd="0" presId="urn:microsoft.com/office/officeart/2005/8/layout/cycle8"/>
    <dgm:cxn modelId="{8F8BC8F4-20C6-4F1F-8F89-ADF3258838A3}" type="presParOf" srcId="{F942D65B-06DD-4E65-9308-156B2DA1B453}" destId="{208FAAEC-AFF4-42BA-8116-AC0DF7B1B926}" srcOrd="15" destOrd="0" presId="urn:microsoft.com/office/officeart/2005/8/layout/cycle8"/>
    <dgm:cxn modelId="{93DEE460-63F3-48F3-A5A2-1A7077839667}" type="presParOf" srcId="{F942D65B-06DD-4E65-9308-156B2DA1B453}" destId="{DB8334D4-4279-46E5-8D37-4FAE11DC61CD}" srcOrd="16" destOrd="0" presId="urn:microsoft.com/office/officeart/2005/8/layout/cycle8"/>
    <dgm:cxn modelId="{53340415-F4A4-459D-804B-D0D2694C2013}" type="presParOf" srcId="{F942D65B-06DD-4E65-9308-156B2DA1B453}" destId="{71DC37AB-8388-4742-B3B8-EB24F687DE47}" srcOrd="17" destOrd="0" presId="urn:microsoft.com/office/officeart/2005/8/layout/cycle8"/>
    <dgm:cxn modelId="{0D9C4A04-9A11-42AE-88D3-1270BB53A6CA}" type="presParOf" srcId="{F942D65B-06DD-4E65-9308-156B2DA1B453}" destId="{F5CB6901-DFA8-4F9F-9723-DDCB4C5498E4}" srcOrd="18" destOrd="0" presId="urn:microsoft.com/office/officeart/2005/8/layout/cycle8"/>
    <dgm:cxn modelId="{9FF11B9B-03BC-40DD-9259-2B63942E853B}" type="presParOf" srcId="{F942D65B-06DD-4E65-9308-156B2DA1B453}" destId="{38075FA4-3864-437B-89B4-D7D55BAF0F48}" srcOrd="19" destOrd="0" presId="urn:microsoft.com/office/officeart/2005/8/layout/cycle8"/>
    <dgm:cxn modelId="{77998F9C-5D1F-4F35-BDFB-97129E66D874}" type="presParOf" srcId="{F942D65B-06DD-4E65-9308-156B2DA1B453}" destId="{8487A8E1-65AC-4A45-9C57-FF70D4FBF016}" srcOrd="20" destOrd="0" presId="urn:microsoft.com/office/officeart/2005/8/layout/cycle8"/>
    <dgm:cxn modelId="{5623DCCF-2509-4C7D-8969-01AD1CFB6DAF}" type="presParOf" srcId="{F942D65B-06DD-4E65-9308-156B2DA1B453}" destId="{AF82BF8B-C6C9-4FC8-BB0C-D6FED81A281F}" srcOrd="21" destOrd="0" presId="urn:microsoft.com/office/officeart/2005/8/layout/cycle8"/>
    <dgm:cxn modelId="{320A0AFE-4E00-42FC-B918-564B929DDB33}" type="presParOf" srcId="{F942D65B-06DD-4E65-9308-156B2DA1B453}" destId="{3F3537BF-0568-460C-AB94-23AD7D27C057}" srcOrd="22" destOrd="0" presId="urn:microsoft.com/office/officeart/2005/8/layout/cycle8"/>
    <dgm:cxn modelId="{25DE88E2-5589-4371-B065-D5E456B1D3E5}" type="presParOf" srcId="{F942D65B-06DD-4E65-9308-156B2DA1B453}" destId="{6B879E0E-EB64-4483-AF80-EBBBD1062E30}" srcOrd="23" destOrd="0" presId="urn:microsoft.com/office/officeart/2005/8/layout/cycle8"/>
    <dgm:cxn modelId="{60FEBE10-BEF1-4D12-880E-3A2964A78501}" type="presParOf" srcId="{F942D65B-06DD-4E65-9308-156B2DA1B453}" destId="{F47AFCE2-5F06-4A05-ADD8-6F2CB3239B0C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0BADBA1-4174-4B33-A5DA-730EBBDD9CE1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BED150E-E499-48CD-AE15-E396E2E5A62B}">
      <dgm:prSet phldrT="[Text]"/>
      <dgm:spPr/>
      <dgm:t>
        <a:bodyPr/>
        <a:lstStyle/>
        <a:p>
          <a:r>
            <a:rPr lang="en-US"/>
            <a:t>Main Lorem</a:t>
          </a:r>
        </a:p>
      </dgm:t>
    </dgm:pt>
    <dgm:pt modelId="{832BEAE9-7851-494B-B23C-0528BB4C90E5}" type="parTrans" cxnId="{0983880C-6CCB-4982-9EBF-31D88568EE49}">
      <dgm:prSet/>
      <dgm:spPr/>
      <dgm:t>
        <a:bodyPr/>
        <a:lstStyle/>
        <a:p>
          <a:endParaRPr lang="en-US"/>
        </a:p>
      </dgm:t>
    </dgm:pt>
    <dgm:pt modelId="{A44F0751-A141-4203-AFAC-495DEA026E62}" type="sibTrans" cxnId="{0983880C-6CCB-4982-9EBF-31D88568EE49}">
      <dgm:prSet/>
      <dgm:spPr/>
      <dgm:t>
        <a:bodyPr/>
        <a:lstStyle/>
        <a:p>
          <a:endParaRPr lang="en-US"/>
        </a:p>
      </dgm:t>
    </dgm:pt>
    <dgm:pt modelId="{2CEE9123-CABC-4E99-8652-0BD8195F650E}">
      <dgm:prSet phldrT="[Text]"/>
      <dgm:spPr/>
      <dgm:t>
        <a:bodyPr/>
        <a:lstStyle/>
        <a:p>
          <a:r>
            <a:rPr lang="en-US"/>
            <a:t>Lorem 1</a:t>
          </a:r>
        </a:p>
      </dgm:t>
    </dgm:pt>
    <dgm:pt modelId="{21EC8F7D-C3A9-469A-84B3-A5005D73CD50}" type="parTrans" cxnId="{24BD7A5D-B3BC-47D6-BDC5-05DD67998856}">
      <dgm:prSet/>
      <dgm:spPr/>
      <dgm:t>
        <a:bodyPr/>
        <a:lstStyle/>
        <a:p>
          <a:endParaRPr lang="en-US"/>
        </a:p>
      </dgm:t>
    </dgm:pt>
    <dgm:pt modelId="{CBD3153F-ED5A-4147-8CC6-6E526771B919}" type="sibTrans" cxnId="{24BD7A5D-B3BC-47D6-BDC5-05DD67998856}">
      <dgm:prSet/>
      <dgm:spPr/>
      <dgm:t>
        <a:bodyPr/>
        <a:lstStyle/>
        <a:p>
          <a:endParaRPr lang="en-US"/>
        </a:p>
      </dgm:t>
    </dgm:pt>
    <dgm:pt modelId="{480F8895-710B-4CB3-B816-79303880FD8E}">
      <dgm:prSet phldrT="[Text]"/>
      <dgm:spPr/>
      <dgm:t>
        <a:bodyPr/>
        <a:lstStyle/>
        <a:p>
          <a:r>
            <a:rPr lang="en-US"/>
            <a:t>Lorem 2</a:t>
          </a:r>
        </a:p>
      </dgm:t>
    </dgm:pt>
    <dgm:pt modelId="{1DF74C27-28F4-4B86-BC2C-121D10AFF07E}" type="parTrans" cxnId="{F56CB9A9-C1D8-4334-B7D3-D2E59611C1E7}">
      <dgm:prSet/>
      <dgm:spPr/>
      <dgm:t>
        <a:bodyPr/>
        <a:lstStyle/>
        <a:p>
          <a:endParaRPr lang="en-US"/>
        </a:p>
      </dgm:t>
    </dgm:pt>
    <dgm:pt modelId="{D4C4A9F4-EE12-488E-BADA-59D657C73F29}" type="sibTrans" cxnId="{F56CB9A9-C1D8-4334-B7D3-D2E59611C1E7}">
      <dgm:prSet/>
      <dgm:spPr/>
      <dgm:t>
        <a:bodyPr/>
        <a:lstStyle/>
        <a:p>
          <a:endParaRPr lang="en-US"/>
        </a:p>
      </dgm:t>
    </dgm:pt>
    <dgm:pt modelId="{CA9F4687-E94E-4514-93A6-3E2043E94834}">
      <dgm:prSet phldrT="[Text]"/>
      <dgm:spPr/>
      <dgm:t>
        <a:bodyPr/>
        <a:lstStyle/>
        <a:p>
          <a:r>
            <a:rPr lang="en-US"/>
            <a:t>Lorem 3</a:t>
          </a:r>
        </a:p>
      </dgm:t>
    </dgm:pt>
    <dgm:pt modelId="{7B8ECEC5-654F-4890-9F40-3FCB562D5E35}" type="parTrans" cxnId="{290FBC13-A6DE-4512-89F8-2F5AF6D52514}">
      <dgm:prSet/>
      <dgm:spPr/>
      <dgm:t>
        <a:bodyPr/>
        <a:lstStyle/>
        <a:p>
          <a:endParaRPr lang="en-US"/>
        </a:p>
      </dgm:t>
    </dgm:pt>
    <dgm:pt modelId="{1958E872-F831-406A-98B5-19AF25758BA4}" type="sibTrans" cxnId="{290FBC13-A6DE-4512-89F8-2F5AF6D52514}">
      <dgm:prSet/>
      <dgm:spPr/>
      <dgm:t>
        <a:bodyPr/>
        <a:lstStyle/>
        <a:p>
          <a:endParaRPr lang="en-US"/>
        </a:p>
      </dgm:t>
    </dgm:pt>
    <dgm:pt modelId="{E7AC46E9-01D2-4C2C-8366-1D6407617EAC}">
      <dgm:prSet phldrT="[Text]"/>
      <dgm:spPr/>
      <dgm:t>
        <a:bodyPr/>
        <a:lstStyle/>
        <a:p>
          <a:r>
            <a:rPr lang="en-US"/>
            <a:t>Lorem 4</a:t>
          </a:r>
        </a:p>
      </dgm:t>
    </dgm:pt>
    <dgm:pt modelId="{913A4CAA-4FFD-45D8-BDF7-B7D91B78A6C1}" type="parTrans" cxnId="{5873261C-7F85-4A40-8859-8853327270EE}">
      <dgm:prSet/>
      <dgm:spPr/>
      <dgm:t>
        <a:bodyPr/>
        <a:lstStyle/>
        <a:p>
          <a:endParaRPr lang="en-US"/>
        </a:p>
      </dgm:t>
    </dgm:pt>
    <dgm:pt modelId="{1C45C494-20DA-4B0D-A9E4-741A3BB2F93C}" type="sibTrans" cxnId="{5873261C-7F85-4A40-8859-8853327270EE}">
      <dgm:prSet/>
      <dgm:spPr/>
      <dgm:t>
        <a:bodyPr/>
        <a:lstStyle/>
        <a:p>
          <a:endParaRPr lang="en-US"/>
        </a:p>
      </dgm:t>
    </dgm:pt>
    <dgm:pt modelId="{91A2DE1E-EF15-4190-BE72-6F8BDE701E5D}" type="pres">
      <dgm:prSet presAssocID="{80BADBA1-4174-4B33-A5DA-730EBBDD9CE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7259A22-6DEF-40E7-AD36-46E9DC1AC492}" type="pres">
      <dgm:prSet presAssocID="{7BED150E-E499-48CD-AE15-E396E2E5A62B}" presName="centerShape" presStyleLbl="node0" presStyleIdx="0" presStyleCnt="1"/>
      <dgm:spPr/>
    </dgm:pt>
    <dgm:pt modelId="{8DBFA9F0-0A75-4718-AA8B-34531DDA46F3}" type="pres">
      <dgm:prSet presAssocID="{2CEE9123-CABC-4E99-8652-0BD8195F650E}" presName="node" presStyleLbl="node1" presStyleIdx="0" presStyleCnt="4">
        <dgm:presLayoutVars>
          <dgm:bulletEnabled val="1"/>
        </dgm:presLayoutVars>
      </dgm:prSet>
      <dgm:spPr/>
    </dgm:pt>
    <dgm:pt modelId="{6B9723A0-2D96-4AA7-B365-D1AB523412DC}" type="pres">
      <dgm:prSet presAssocID="{2CEE9123-CABC-4E99-8652-0BD8195F650E}" presName="dummy" presStyleCnt="0"/>
      <dgm:spPr/>
    </dgm:pt>
    <dgm:pt modelId="{5976CAA7-2DC1-46A2-8537-77D1DD702637}" type="pres">
      <dgm:prSet presAssocID="{CBD3153F-ED5A-4147-8CC6-6E526771B919}" presName="sibTrans" presStyleLbl="sibTrans2D1" presStyleIdx="0" presStyleCnt="4"/>
      <dgm:spPr/>
    </dgm:pt>
    <dgm:pt modelId="{AF51BE48-8245-4AB3-8023-C09312BBF962}" type="pres">
      <dgm:prSet presAssocID="{480F8895-710B-4CB3-B816-79303880FD8E}" presName="node" presStyleLbl="node1" presStyleIdx="1" presStyleCnt="4">
        <dgm:presLayoutVars>
          <dgm:bulletEnabled val="1"/>
        </dgm:presLayoutVars>
      </dgm:prSet>
      <dgm:spPr/>
    </dgm:pt>
    <dgm:pt modelId="{A71EFCB6-2595-49BC-BA22-443052F10335}" type="pres">
      <dgm:prSet presAssocID="{480F8895-710B-4CB3-B816-79303880FD8E}" presName="dummy" presStyleCnt="0"/>
      <dgm:spPr/>
    </dgm:pt>
    <dgm:pt modelId="{B5C03146-1BD7-401D-B1EE-5FD70CBF64C6}" type="pres">
      <dgm:prSet presAssocID="{D4C4A9F4-EE12-488E-BADA-59D657C73F29}" presName="sibTrans" presStyleLbl="sibTrans2D1" presStyleIdx="1" presStyleCnt="4"/>
      <dgm:spPr/>
    </dgm:pt>
    <dgm:pt modelId="{7157C4FA-D9A7-4DD5-83D6-5C6EB43F52A2}" type="pres">
      <dgm:prSet presAssocID="{CA9F4687-E94E-4514-93A6-3E2043E94834}" presName="node" presStyleLbl="node1" presStyleIdx="2" presStyleCnt="4">
        <dgm:presLayoutVars>
          <dgm:bulletEnabled val="1"/>
        </dgm:presLayoutVars>
      </dgm:prSet>
      <dgm:spPr/>
    </dgm:pt>
    <dgm:pt modelId="{66E8664B-8090-4BE7-9C8B-76C54B40626E}" type="pres">
      <dgm:prSet presAssocID="{CA9F4687-E94E-4514-93A6-3E2043E94834}" presName="dummy" presStyleCnt="0"/>
      <dgm:spPr/>
    </dgm:pt>
    <dgm:pt modelId="{0A32F167-71D6-48CC-8FC1-D0988F7E7A84}" type="pres">
      <dgm:prSet presAssocID="{1958E872-F831-406A-98B5-19AF25758BA4}" presName="sibTrans" presStyleLbl="sibTrans2D1" presStyleIdx="2" presStyleCnt="4"/>
      <dgm:spPr/>
    </dgm:pt>
    <dgm:pt modelId="{9F6FAA99-3999-4926-99F7-4F0D00E306A5}" type="pres">
      <dgm:prSet presAssocID="{E7AC46E9-01D2-4C2C-8366-1D6407617EAC}" presName="node" presStyleLbl="node1" presStyleIdx="3" presStyleCnt="4">
        <dgm:presLayoutVars>
          <dgm:bulletEnabled val="1"/>
        </dgm:presLayoutVars>
      </dgm:prSet>
      <dgm:spPr/>
    </dgm:pt>
    <dgm:pt modelId="{D21A452F-3004-44F0-A126-9846666C3328}" type="pres">
      <dgm:prSet presAssocID="{E7AC46E9-01D2-4C2C-8366-1D6407617EAC}" presName="dummy" presStyleCnt="0"/>
      <dgm:spPr/>
    </dgm:pt>
    <dgm:pt modelId="{EAF2946F-DF29-42CD-BAC8-A09F4433EDA7}" type="pres">
      <dgm:prSet presAssocID="{1C45C494-20DA-4B0D-A9E4-741A3BB2F93C}" presName="sibTrans" presStyleLbl="sibTrans2D1" presStyleIdx="3" presStyleCnt="4"/>
      <dgm:spPr/>
    </dgm:pt>
  </dgm:ptLst>
  <dgm:cxnLst>
    <dgm:cxn modelId="{0983880C-6CCB-4982-9EBF-31D88568EE49}" srcId="{80BADBA1-4174-4B33-A5DA-730EBBDD9CE1}" destId="{7BED150E-E499-48CD-AE15-E396E2E5A62B}" srcOrd="0" destOrd="0" parTransId="{832BEAE9-7851-494B-B23C-0528BB4C90E5}" sibTransId="{A44F0751-A141-4203-AFAC-495DEA026E62}"/>
    <dgm:cxn modelId="{290FBC13-A6DE-4512-89F8-2F5AF6D52514}" srcId="{7BED150E-E499-48CD-AE15-E396E2E5A62B}" destId="{CA9F4687-E94E-4514-93A6-3E2043E94834}" srcOrd="2" destOrd="0" parTransId="{7B8ECEC5-654F-4890-9F40-3FCB562D5E35}" sibTransId="{1958E872-F831-406A-98B5-19AF25758BA4}"/>
    <dgm:cxn modelId="{04396218-CE27-4EC3-BEED-09B27907D751}" type="presOf" srcId="{7BED150E-E499-48CD-AE15-E396E2E5A62B}" destId="{F7259A22-6DEF-40E7-AD36-46E9DC1AC492}" srcOrd="0" destOrd="0" presId="urn:microsoft.com/office/officeart/2005/8/layout/radial6"/>
    <dgm:cxn modelId="{70BBDB1B-187B-4180-B452-5FBAD06E5741}" type="presOf" srcId="{1C45C494-20DA-4B0D-A9E4-741A3BB2F93C}" destId="{EAF2946F-DF29-42CD-BAC8-A09F4433EDA7}" srcOrd="0" destOrd="0" presId="urn:microsoft.com/office/officeart/2005/8/layout/radial6"/>
    <dgm:cxn modelId="{5873261C-7F85-4A40-8859-8853327270EE}" srcId="{7BED150E-E499-48CD-AE15-E396E2E5A62B}" destId="{E7AC46E9-01D2-4C2C-8366-1D6407617EAC}" srcOrd="3" destOrd="0" parTransId="{913A4CAA-4FFD-45D8-BDF7-B7D91B78A6C1}" sibTransId="{1C45C494-20DA-4B0D-A9E4-741A3BB2F93C}"/>
    <dgm:cxn modelId="{CF133533-831C-4D12-8684-37FEC9FD2BBE}" type="presOf" srcId="{80BADBA1-4174-4B33-A5DA-730EBBDD9CE1}" destId="{91A2DE1E-EF15-4190-BE72-6F8BDE701E5D}" srcOrd="0" destOrd="0" presId="urn:microsoft.com/office/officeart/2005/8/layout/radial6"/>
    <dgm:cxn modelId="{634F8B5B-B003-4BDC-9F3C-2D55E8D122BC}" type="presOf" srcId="{D4C4A9F4-EE12-488E-BADA-59D657C73F29}" destId="{B5C03146-1BD7-401D-B1EE-5FD70CBF64C6}" srcOrd="0" destOrd="0" presId="urn:microsoft.com/office/officeart/2005/8/layout/radial6"/>
    <dgm:cxn modelId="{24BD7A5D-B3BC-47D6-BDC5-05DD67998856}" srcId="{7BED150E-E499-48CD-AE15-E396E2E5A62B}" destId="{2CEE9123-CABC-4E99-8652-0BD8195F650E}" srcOrd="0" destOrd="0" parTransId="{21EC8F7D-C3A9-469A-84B3-A5005D73CD50}" sibTransId="{CBD3153F-ED5A-4147-8CC6-6E526771B919}"/>
    <dgm:cxn modelId="{802CAB67-BA44-4AA9-9A4F-2A76F58D4AD9}" type="presOf" srcId="{E7AC46E9-01D2-4C2C-8366-1D6407617EAC}" destId="{9F6FAA99-3999-4926-99F7-4F0D00E306A5}" srcOrd="0" destOrd="0" presId="urn:microsoft.com/office/officeart/2005/8/layout/radial6"/>
    <dgm:cxn modelId="{4F83716C-4402-4482-B334-44D2DD46A808}" type="presOf" srcId="{480F8895-710B-4CB3-B816-79303880FD8E}" destId="{AF51BE48-8245-4AB3-8023-C09312BBF962}" srcOrd="0" destOrd="0" presId="urn:microsoft.com/office/officeart/2005/8/layout/radial6"/>
    <dgm:cxn modelId="{9CFBE0A6-23B7-4876-ADD4-FAA07657F682}" type="presOf" srcId="{CA9F4687-E94E-4514-93A6-3E2043E94834}" destId="{7157C4FA-D9A7-4DD5-83D6-5C6EB43F52A2}" srcOrd="0" destOrd="0" presId="urn:microsoft.com/office/officeart/2005/8/layout/radial6"/>
    <dgm:cxn modelId="{C6DBF4A8-702A-4E1A-B33E-F032724FBFE1}" type="presOf" srcId="{CBD3153F-ED5A-4147-8CC6-6E526771B919}" destId="{5976CAA7-2DC1-46A2-8537-77D1DD702637}" srcOrd="0" destOrd="0" presId="urn:microsoft.com/office/officeart/2005/8/layout/radial6"/>
    <dgm:cxn modelId="{F56CB9A9-C1D8-4334-B7D3-D2E59611C1E7}" srcId="{7BED150E-E499-48CD-AE15-E396E2E5A62B}" destId="{480F8895-710B-4CB3-B816-79303880FD8E}" srcOrd="1" destOrd="0" parTransId="{1DF74C27-28F4-4B86-BC2C-121D10AFF07E}" sibTransId="{D4C4A9F4-EE12-488E-BADA-59D657C73F29}"/>
    <dgm:cxn modelId="{861BB2EA-F75A-4910-A8AE-AE03A8448389}" type="presOf" srcId="{2CEE9123-CABC-4E99-8652-0BD8195F650E}" destId="{8DBFA9F0-0A75-4718-AA8B-34531DDA46F3}" srcOrd="0" destOrd="0" presId="urn:microsoft.com/office/officeart/2005/8/layout/radial6"/>
    <dgm:cxn modelId="{929606EF-9B15-4ACB-9ED6-664C878AFBB8}" type="presOf" srcId="{1958E872-F831-406A-98B5-19AF25758BA4}" destId="{0A32F167-71D6-48CC-8FC1-D0988F7E7A84}" srcOrd="0" destOrd="0" presId="urn:microsoft.com/office/officeart/2005/8/layout/radial6"/>
    <dgm:cxn modelId="{E2E13BF5-11B2-47CF-B031-A52ADE04F96F}" type="presParOf" srcId="{91A2DE1E-EF15-4190-BE72-6F8BDE701E5D}" destId="{F7259A22-6DEF-40E7-AD36-46E9DC1AC492}" srcOrd="0" destOrd="0" presId="urn:microsoft.com/office/officeart/2005/8/layout/radial6"/>
    <dgm:cxn modelId="{52D27306-860A-4BC9-8C57-CD7B1CBA8361}" type="presParOf" srcId="{91A2DE1E-EF15-4190-BE72-6F8BDE701E5D}" destId="{8DBFA9F0-0A75-4718-AA8B-34531DDA46F3}" srcOrd="1" destOrd="0" presId="urn:microsoft.com/office/officeart/2005/8/layout/radial6"/>
    <dgm:cxn modelId="{F5C5037E-1283-45DB-A587-70F22BB08E7A}" type="presParOf" srcId="{91A2DE1E-EF15-4190-BE72-6F8BDE701E5D}" destId="{6B9723A0-2D96-4AA7-B365-D1AB523412DC}" srcOrd="2" destOrd="0" presId="urn:microsoft.com/office/officeart/2005/8/layout/radial6"/>
    <dgm:cxn modelId="{952DDC00-C417-4D3F-B8AC-10612A3ED87C}" type="presParOf" srcId="{91A2DE1E-EF15-4190-BE72-6F8BDE701E5D}" destId="{5976CAA7-2DC1-46A2-8537-77D1DD702637}" srcOrd="3" destOrd="0" presId="urn:microsoft.com/office/officeart/2005/8/layout/radial6"/>
    <dgm:cxn modelId="{FDA6BA2A-F6B6-4CE7-B715-B45208D0622D}" type="presParOf" srcId="{91A2DE1E-EF15-4190-BE72-6F8BDE701E5D}" destId="{AF51BE48-8245-4AB3-8023-C09312BBF962}" srcOrd="4" destOrd="0" presId="urn:microsoft.com/office/officeart/2005/8/layout/radial6"/>
    <dgm:cxn modelId="{89A010D6-7B9A-4ED1-8E90-F69BC484698C}" type="presParOf" srcId="{91A2DE1E-EF15-4190-BE72-6F8BDE701E5D}" destId="{A71EFCB6-2595-49BC-BA22-443052F10335}" srcOrd="5" destOrd="0" presId="urn:microsoft.com/office/officeart/2005/8/layout/radial6"/>
    <dgm:cxn modelId="{D4D5BD70-081B-439C-B622-F91F65A3A17E}" type="presParOf" srcId="{91A2DE1E-EF15-4190-BE72-6F8BDE701E5D}" destId="{B5C03146-1BD7-401D-B1EE-5FD70CBF64C6}" srcOrd="6" destOrd="0" presId="urn:microsoft.com/office/officeart/2005/8/layout/radial6"/>
    <dgm:cxn modelId="{35F41893-D482-4C40-9CE1-CD56C46EB34F}" type="presParOf" srcId="{91A2DE1E-EF15-4190-BE72-6F8BDE701E5D}" destId="{7157C4FA-D9A7-4DD5-83D6-5C6EB43F52A2}" srcOrd="7" destOrd="0" presId="urn:microsoft.com/office/officeart/2005/8/layout/radial6"/>
    <dgm:cxn modelId="{C410B722-8CA1-4EDA-BDF1-9E80573DC5C7}" type="presParOf" srcId="{91A2DE1E-EF15-4190-BE72-6F8BDE701E5D}" destId="{66E8664B-8090-4BE7-9C8B-76C54B40626E}" srcOrd="8" destOrd="0" presId="urn:microsoft.com/office/officeart/2005/8/layout/radial6"/>
    <dgm:cxn modelId="{57565BD5-2B6A-487B-BEF4-9783155BCFDD}" type="presParOf" srcId="{91A2DE1E-EF15-4190-BE72-6F8BDE701E5D}" destId="{0A32F167-71D6-48CC-8FC1-D0988F7E7A84}" srcOrd="9" destOrd="0" presId="urn:microsoft.com/office/officeart/2005/8/layout/radial6"/>
    <dgm:cxn modelId="{BF9D5EBF-8A45-4F88-B5DB-46B0A03DB7D8}" type="presParOf" srcId="{91A2DE1E-EF15-4190-BE72-6F8BDE701E5D}" destId="{9F6FAA99-3999-4926-99F7-4F0D00E306A5}" srcOrd="10" destOrd="0" presId="urn:microsoft.com/office/officeart/2005/8/layout/radial6"/>
    <dgm:cxn modelId="{868DF977-33DC-4147-89E0-BAF09434AC9D}" type="presParOf" srcId="{91A2DE1E-EF15-4190-BE72-6F8BDE701E5D}" destId="{D21A452F-3004-44F0-A126-9846666C3328}" srcOrd="11" destOrd="0" presId="urn:microsoft.com/office/officeart/2005/8/layout/radial6"/>
    <dgm:cxn modelId="{E5037DE3-84EB-48B9-A48B-634778A77AF6}" type="presParOf" srcId="{91A2DE1E-EF15-4190-BE72-6F8BDE701E5D}" destId="{EAF2946F-DF29-42CD-BAC8-A09F4433EDA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7D64D-3755-4CB2-A925-C765D6DE1875}">
      <dsp:nvSpPr>
        <dsp:cNvPr id="0" name=""/>
        <dsp:cNvSpPr/>
      </dsp:nvSpPr>
      <dsp:spPr>
        <a:xfrm>
          <a:off x="3003747" y="494"/>
          <a:ext cx="1512889" cy="151288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1</a:t>
          </a:r>
        </a:p>
      </dsp:txBody>
      <dsp:txXfrm>
        <a:off x="3225304" y="222051"/>
        <a:ext cx="1069775" cy="1069775"/>
      </dsp:txXfrm>
    </dsp:sp>
    <dsp:sp modelId="{2D358076-986A-4566-9892-4EBAB6C18D57}">
      <dsp:nvSpPr>
        <dsp:cNvPr id="0" name=""/>
        <dsp:cNvSpPr/>
      </dsp:nvSpPr>
      <dsp:spPr>
        <a:xfrm rot="2160000">
          <a:off x="4469145" y="1163312"/>
          <a:ext cx="403520" cy="510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4480705" y="1229855"/>
        <a:ext cx="282464" cy="306360"/>
      </dsp:txXfrm>
    </dsp:sp>
    <dsp:sp modelId="{20E24FA1-BC9A-4001-92EB-5A6FFF6423E8}">
      <dsp:nvSpPr>
        <dsp:cNvPr id="0" name=""/>
        <dsp:cNvSpPr/>
      </dsp:nvSpPr>
      <dsp:spPr>
        <a:xfrm>
          <a:off x="4843653" y="1337265"/>
          <a:ext cx="1512889" cy="151288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2</a:t>
          </a:r>
        </a:p>
      </dsp:txBody>
      <dsp:txXfrm>
        <a:off x="5065210" y="1558822"/>
        <a:ext cx="1069775" cy="1069775"/>
      </dsp:txXfrm>
    </dsp:sp>
    <dsp:sp modelId="{E60A4D0D-043B-4DCE-BFD1-9AF7166611AD}">
      <dsp:nvSpPr>
        <dsp:cNvPr id="0" name=""/>
        <dsp:cNvSpPr/>
      </dsp:nvSpPr>
      <dsp:spPr>
        <a:xfrm rot="6480000">
          <a:off x="5050476" y="2909018"/>
          <a:ext cx="403520" cy="510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 rot="10800000">
        <a:off x="5129708" y="2953572"/>
        <a:ext cx="282464" cy="306360"/>
      </dsp:txXfrm>
    </dsp:sp>
    <dsp:sp modelId="{FFC7F4AD-BDC1-4356-B3DF-5AFCB72412FA}">
      <dsp:nvSpPr>
        <dsp:cNvPr id="0" name=""/>
        <dsp:cNvSpPr/>
      </dsp:nvSpPr>
      <dsp:spPr>
        <a:xfrm>
          <a:off x="4140872" y="3500205"/>
          <a:ext cx="1512889" cy="151288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3</a:t>
          </a:r>
        </a:p>
      </dsp:txBody>
      <dsp:txXfrm>
        <a:off x="4362429" y="3721762"/>
        <a:ext cx="1069775" cy="1069775"/>
      </dsp:txXfrm>
    </dsp:sp>
    <dsp:sp modelId="{81581D2F-BC8F-4718-9613-F2FAB9CE61FC}">
      <dsp:nvSpPr>
        <dsp:cNvPr id="0" name=""/>
        <dsp:cNvSpPr/>
      </dsp:nvSpPr>
      <dsp:spPr>
        <a:xfrm rot="10800000">
          <a:off x="3569851" y="4001350"/>
          <a:ext cx="403520" cy="510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 rot="10800000">
        <a:off x="3690907" y="4103470"/>
        <a:ext cx="282464" cy="306360"/>
      </dsp:txXfrm>
    </dsp:sp>
    <dsp:sp modelId="{4C2294E3-F144-4237-B865-7D7E62D825D7}">
      <dsp:nvSpPr>
        <dsp:cNvPr id="0" name=""/>
        <dsp:cNvSpPr/>
      </dsp:nvSpPr>
      <dsp:spPr>
        <a:xfrm>
          <a:off x="1866622" y="3500205"/>
          <a:ext cx="1512889" cy="151288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4</a:t>
          </a:r>
        </a:p>
      </dsp:txBody>
      <dsp:txXfrm>
        <a:off x="2088179" y="3721762"/>
        <a:ext cx="1069775" cy="1069775"/>
      </dsp:txXfrm>
    </dsp:sp>
    <dsp:sp modelId="{472E8D65-D6E8-4034-BB6E-929A8516C75E}">
      <dsp:nvSpPr>
        <dsp:cNvPr id="0" name=""/>
        <dsp:cNvSpPr/>
      </dsp:nvSpPr>
      <dsp:spPr>
        <a:xfrm rot="15120000">
          <a:off x="2073444" y="2930741"/>
          <a:ext cx="403520" cy="510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 rot="10800000">
        <a:off x="2152676" y="3090427"/>
        <a:ext cx="282464" cy="306360"/>
      </dsp:txXfrm>
    </dsp:sp>
    <dsp:sp modelId="{1E0334A2-A113-4F26-88C4-E6860DEA9A47}">
      <dsp:nvSpPr>
        <dsp:cNvPr id="0" name=""/>
        <dsp:cNvSpPr/>
      </dsp:nvSpPr>
      <dsp:spPr>
        <a:xfrm>
          <a:off x="1163840" y="1337265"/>
          <a:ext cx="1512889" cy="151288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5</a:t>
          </a:r>
        </a:p>
      </dsp:txBody>
      <dsp:txXfrm>
        <a:off x="1385397" y="1558822"/>
        <a:ext cx="1069775" cy="1069775"/>
      </dsp:txXfrm>
    </dsp:sp>
    <dsp:sp modelId="{3F24560D-A882-491B-BF04-4D072244B269}">
      <dsp:nvSpPr>
        <dsp:cNvPr id="0" name=""/>
        <dsp:cNvSpPr/>
      </dsp:nvSpPr>
      <dsp:spPr>
        <a:xfrm rot="19440000">
          <a:off x="2629238" y="1176737"/>
          <a:ext cx="403520" cy="510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2640798" y="1314434"/>
        <a:ext cx="282464" cy="306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D49F00-E2A1-45E5-B528-B164BBD949D3}">
      <dsp:nvSpPr>
        <dsp:cNvPr id="0" name=""/>
        <dsp:cNvSpPr/>
      </dsp:nvSpPr>
      <dsp:spPr>
        <a:xfrm>
          <a:off x="4352964" y="36214"/>
          <a:ext cx="1241157" cy="1241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Lorem 1</a:t>
          </a:r>
        </a:p>
      </dsp:txBody>
      <dsp:txXfrm>
        <a:off x="4352964" y="36214"/>
        <a:ext cx="1241157" cy="1241157"/>
      </dsp:txXfrm>
    </dsp:sp>
    <dsp:sp modelId="{5C5ADD72-41AE-4675-A1E1-9C7B32F39393}">
      <dsp:nvSpPr>
        <dsp:cNvPr id="0" name=""/>
        <dsp:cNvSpPr/>
      </dsp:nvSpPr>
      <dsp:spPr>
        <a:xfrm>
          <a:off x="1433721" y="357"/>
          <a:ext cx="4652940" cy="4652940"/>
        </a:xfrm>
        <a:prstGeom prst="circularArrow">
          <a:avLst>
            <a:gd name="adj1" fmla="val 5202"/>
            <a:gd name="adj2" fmla="val 336015"/>
            <a:gd name="adj3" fmla="val 21292825"/>
            <a:gd name="adj4" fmla="val 19766604"/>
            <a:gd name="adj5" fmla="val 6068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DBE0EA-4C23-47DE-ABA7-7B527456BA81}">
      <dsp:nvSpPr>
        <dsp:cNvPr id="0" name=""/>
        <dsp:cNvSpPr/>
      </dsp:nvSpPr>
      <dsp:spPr>
        <a:xfrm>
          <a:off x="5102856" y="2344144"/>
          <a:ext cx="1241157" cy="1241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Lorem 2</a:t>
          </a:r>
        </a:p>
      </dsp:txBody>
      <dsp:txXfrm>
        <a:off x="5102856" y="2344144"/>
        <a:ext cx="1241157" cy="1241157"/>
      </dsp:txXfrm>
    </dsp:sp>
    <dsp:sp modelId="{D68D5153-4E1B-4E28-8F20-B4C3733ABC01}">
      <dsp:nvSpPr>
        <dsp:cNvPr id="0" name=""/>
        <dsp:cNvSpPr/>
      </dsp:nvSpPr>
      <dsp:spPr>
        <a:xfrm>
          <a:off x="1433721" y="357"/>
          <a:ext cx="4652940" cy="4652940"/>
        </a:xfrm>
        <a:prstGeom prst="circularArrow">
          <a:avLst>
            <a:gd name="adj1" fmla="val 5202"/>
            <a:gd name="adj2" fmla="val 336015"/>
            <a:gd name="adj3" fmla="val 4014266"/>
            <a:gd name="adj4" fmla="val 2253829"/>
            <a:gd name="adj5" fmla="val 606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678067-B803-4062-916C-BC6D3048A8BC}">
      <dsp:nvSpPr>
        <dsp:cNvPr id="0" name=""/>
        <dsp:cNvSpPr/>
      </dsp:nvSpPr>
      <dsp:spPr>
        <a:xfrm>
          <a:off x="3139613" y="3770524"/>
          <a:ext cx="1241157" cy="1241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Lorem 3</a:t>
          </a:r>
        </a:p>
      </dsp:txBody>
      <dsp:txXfrm>
        <a:off x="3139613" y="3770524"/>
        <a:ext cx="1241157" cy="1241157"/>
      </dsp:txXfrm>
    </dsp:sp>
    <dsp:sp modelId="{590E15C8-E349-470E-B5B2-DBC3FC349453}">
      <dsp:nvSpPr>
        <dsp:cNvPr id="0" name=""/>
        <dsp:cNvSpPr/>
      </dsp:nvSpPr>
      <dsp:spPr>
        <a:xfrm>
          <a:off x="1433721" y="357"/>
          <a:ext cx="4652940" cy="4652940"/>
        </a:xfrm>
        <a:prstGeom prst="circularArrow">
          <a:avLst>
            <a:gd name="adj1" fmla="val 5202"/>
            <a:gd name="adj2" fmla="val 336015"/>
            <a:gd name="adj3" fmla="val 8210155"/>
            <a:gd name="adj4" fmla="val 6449719"/>
            <a:gd name="adj5" fmla="val 6068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5555DB-DC0E-413D-8CFD-156CC49E29BE}">
      <dsp:nvSpPr>
        <dsp:cNvPr id="0" name=""/>
        <dsp:cNvSpPr/>
      </dsp:nvSpPr>
      <dsp:spPr>
        <a:xfrm>
          <a:off x="1176370" y="2344144"/>
          <a:ext cx="1241157" cy="1241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Lorem 4</a:t>
          </a:r>
        </a:p>
      </dsp:txBody>
      <dsp:txXfrm>
        <a:off x="1176370" y="2344144"/>
        <a:ext cx="1241157" cy="1241157"/>
      </dsp:txXfrm>
    </dsp:sp>
    <dsp:sp modelId="{81754992-7A1C-48B8-99C8-03AD930B12DF}">
      <dsp:nvSpPr>
        <dsp:cNvPr id="0" name=""/>
        <dsp:cNvSpPr/>
      </dsp:nvSpPr>
      <dsp:spPr>
        <a:xfrm>
          <a:off x="1433721" y="357"/>
          <a:ext cx="4652940" cy="4652940"/>
        </a:xfrm>
        <a:prstGeom prst="circularArrow">
          <a:avLst>
            <a:gd name="adj1" fmla="val 5202"/>
            <a:gd name="adj2" fmla="val 336015"/>
            <a:gd name="adj3" fmla="val 12297380"/>
            <a:gd name="adj4" fmla="val 10771160"/>
            <a:gd name="adj5" fmla="val 606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C4E06F-5851-46E1-A355-56A9987354C3}">
      <dsp:nvSpPr>
        <dsp:cNvPr id="0" name=""/>
        <dsp:cNvSpPr/>
      </dsp:nvSpPr>
      <dsp:spPr>
        <a:xfrm>
          <a:off x="1926262" y="36214"/>
          <a:ext cx="1241157" cy="1241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Lorem 5</a:t>
          </a:r>
        </a:p>
      </dsp:txBody>
      <dsp:txXfrm>
        <a:off x="1926262" y="36214"/>
        <a:ext cx="1241157" cy="1241157"/>
      </dsp:txXfrm>
    </dsp:sp>
    <dsp:sp modelId="{D086489B-7DCC-4CBE-8C75-60D45FE199BB}">
      <dsp:nvSpPr>
        <dsp:cNvPr id="0" name=""/>
        <dsp:cNvSpPr/>
      </dsp:nvSpPr>
      <dsp:spPr>
        <a:xfrm>
          <a:off x="1433721" y="357"/>
          <a:ext cx="4652940" cy="4652940"/>
        </a:xfrm>
        <a:prstGeom prst="circularArrow">
          <a:avLst>
            <a:gd name="adj1" fmla="val 5202"/>
            <a:gd name="adj2" fmla="val 336015"/>
            <a:gd name="adj3" fmla="val 16865256"/>
            <a:gd name="adj4" fmla="val 15198729"/>
            <a:gd name="adj5" fmla="val 6068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BEACB-3319-44EC-B900-D8A1C5A488CB}">
      <dsp:nvSpPr>
        <dsp:cNvPr id="0" name=""/>
        <dsp:cNvSpPr/>
      </dsp:nvSpPr>
      <dsp:spPr>
        <a:xfrm>
          <a:off x="2936731" y="2924"/>
          <a:ext cx="1646920" cy="107049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1</a:t>
          </a:r>
        </a:p>
      </dsp:txBody>
      <dsp:txXfrm>
        <a:off x="2988988" y="55181"/>
        <a:ext cx="1542406" cy="965984"/>
      </dsp:txXfrm>
    </dsp:sp>
    <dsp:sp modelId="{633D494F-E8C0-40C3-A495-FB375490675F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3181202" y="272182"/>
              </a:moveTo>
              <a:arcTo wR="2137430" hR="2137430" stAng="17953853" swAng="121087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694FA-9257-4C33-A789-B73A42679CE4}">
      <dsp:nvSpPr>
        <dsp:cNvPr id="0" name=""/>
        <dsp:cNvSpPr/>
      </dsp:nvSpPr>
      <dsp:spPr>
        <a:xfrm>
          <a:off x="4969549" y="1479852"/>
          <a:ext cx="1646920" cy="107049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2</a:t>
          </a:r>
        </a:p>
      </dsp:txBody>
      <dsp:txXfrm>
        <a:off x="5021806" y="1532109"/>
        <a:ext cx="1542406" cy="965984"/>
      </dsp:txXfrm>
    </dsp:sp>
    <dsp:sp modelId="{9BF38692-22EF-45CA-849E-CA1599EE0B50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4269724" y="2285525"/>
              </a:moveTo>
              <a:arcTo wR="2137430" hR="2137430" stAng="21838381" swAng="1359213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6CD03-20CB-4C96-ABC8-2115E45C92A7}">
      <dsp:nvSpPr>
        <dsp:cNvPr id="0" name=""/>
        <dsp:cNvSpPr/>
      </dsp:nvSpPr>
      <dsp:spPr>
        <a:xfrm>
          <a:off x="4193082" y="3869572"/>
          <a:ext cx="1646920" cy="107049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3</a:t>
          </a:r>
        </a:p>
      </dsp:txBody>
      <dsp:txXfrm>
        <a:off x="4245339" y="3921829"/>
        <a:ext cx="1542406" cy="965984"/>
      </dsp:txXfrm>
    </dsp:sp>
    <dsp:sp modelId="{B47A8FD4-A1E2-4B99-9AE2-33A50E963854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2399518" y="4258731"/>
              </a:moveTo>
              <a:arcTo wR="2137430" hR="2137430" stAng="4977406" swAng="84518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398FA-9B30-4CBC-8742-D03E26B6F6A3}">
      <dsp:nvSpPr>
        <dsp:cNvPr id="0" name=""/>
        <dsp:cNvSpPr/>
      </dsp:nvSpPr>
      <dsp:spPr>
        <a:xfrm>
          <a:off x="1680381" y="3869572"/>
          <a:ext cx="1646920" cy="107049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4</a:t>
          </a:r>
        </a:p>
      </dsp:txBody>
      <dsp:txXfrm>
        <a:off x="1732638" y="3921829"/>
        <a:ext cx="1542406" cy="965984"/>
      </dsp:txXfrm>
    </dsp:sp>
    <dsp:sp modelId="{B9B582B4-9B97-4F4C-9B40-5B17782289BD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226681" y="3095370"/>
              </a:moveTo>
              <a:arcTo wR="2137430" hR="2137430" stAng="9202406" swAng="1359213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80081-48F1-4A87-AEF7-DE0EF1EBC20E}">
      <dsp:nvSpPr>
        <dsp:cNvPr id="0" name=""/>
        <dsp:cNvSpPr/>
      </dsp:nvSpPr>
      <dsp:spPr>
        <a:xfrm>
          <a:off x="903914" y="1479852"/>
          <a:ext cx="1646920" cy="107049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5</a:t>
          </a:r>
        </a:p>
      </dsp:txBody>
      <dsp:txXfrm>
        <a:off x="956171" y="1532109"/>
        <a:ext cx="1542406" cy="965984"/>
      </dsp:txXfrm>
    </dsp:sp>
    <dsp:sp modelId="{2BE4C84A-F3D5-460A-9326-212EA06C7CED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514246" y="746789"/>
              </a:moveTo>
              <a:arcTo wR="2137430" hR="2137430" stAng="13235271" swAng="1210876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37689-F7EB-4CF5-907E-DE8EBAB75592}">
      <dsp:nvSpPr>
        <dsp:cNvPr id="0" name=""/>
        <dsp:cNvSpPr/>
      </dsp:nvSpPr>
      <dsp:spPr>
        <a:xfrm>
          <a:off x="2936731" y="2924"/>
          <a:ext cx="1646920" cy="107049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1</a:t>
          </a:r>
        </a:p>
      </dsp:txBody>
      <dsp:txXfrm>
        <a:off x="2988988" y="55181"/>
        <a:ext cx="1542406" cy="965984"/>
      </dsp:txXfrm>
    </dsp:sp>
    <dsp:sp modelId="{85496D58-D851-4F12-8900-B33D3325CEBB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2972187" y="169744"/>
              </a:moveTo>
              <a:arcTo wR="2137430" hR="2137430" stAng="17579295" swAng="195999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88B9AB-9DF8-46EB-A6DB-F09598BC9797}">
      <dsp:nvSpPr>
        <dsp:cNvPr id="0" name=""/>
        <dsp:cNvSpPr/>
      </dsp:nvSpPr>
      <dsp:spPr>
        <a:xfrm>
          <a:off x="4969549" y="1479852"/>
          <a:ext cx="1646920" cy="107049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2</a:t>
          </a:r>
        </a:p>
      </dsp:txBody>
      <dsp:txXfrm>
        <a:off x="5021806" y="1532109"/>
        <a:ext cx="1542406" cy="965984"/>
      </dsp:txXfrm>
    </dsp:sp>
    <dsp:sp modelId="{72778062-4C49-4B8C-89CA-AD4C1D101EF6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4271945" y="2025833"/>
              </a:moveTo>
              <a:arcTo wR="2137430" hR="2137430" stAng="21420430" swAng="219511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911B52-EF47-4850-A008-9A37A9520C59}">
      <dsp:nvSpPr>
        <dsp:cNvPr id="0" name=""/>
        <dsp:cNvSpPr/>
      </dsp:nvSpPr>
      <dsp:spPr>
        <a:xfrm>
          <a:off x="4193082" y="3869572"/>
          <a:ext cx="1646920" cy="107049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3</a:t>
          </a:r>
        </a:p>
      </dsp:txBody>
      <dsp:txXfrm>
        <a:off x="4245339" y="3921829"/>
        <a:ext cx="1542406" cy="965984"/>
      </dsp:txXfrm>
    </dsp:sp>
    <dsp:sp modelId="{94EB483A-459C-4AC9-8976-25198FF725CC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2561838" y="4232302"/>
              </a:moveTo>
              <a:arcTo wR="2137430" hR="2137430" stAng="4712834" swAng="1374332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C49A2C-BD16-40F7-9FB0-3CF58DD362D0}">
      <dsp:nvSpPr>
        <dsp:cNvPr id="0" name=""/>
        <dsp:cNvSpPr/>
      </dsp:nvSpPr>
      <dsp:spPr>
        <a:xfrm>
          <a:off x="1680381" y="3869572"/>
          <a:ext cx="1646920" cy="107049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4</a:t>
          </a:r>
        </a:p>
      </dsp:txBody>
      <dsp:txXfrm>
        <a:off x="1732638" y="3921829"/>
        <a:ext cx="1542406" cy="965984"/>
      </dsp:txXfrm>
    </dsp:sp>
    <dsp:sp modelId="{DCBC9DE5-E118-4A4A-A12D-2C1E12E0BCD2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356962" y="3320030"/>
              </a:moveTo>
              <a:arcTo wR="2137430" hR="2137430" stAng="8784455" swAng="2195114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12129-3A7D-4D7F-896A-76283DC6014B}">
      <dsp:nvSpPr>
        <dsp:cNvPr id="0" name=""/>
        <dsp:cNvSpPr/>
      </dsp:nvSpPr>
      <dsp:spPr>
        <a:xfrm>
          <a:off x="903914" y="1479852"/>
          <a:ext cx="1646920" cy="107049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Lorem 5</a:t>
          </a:r>
        </a:p>
      </dsp:txBody>
      <dsp:txXfrm>
        <a:off x="956171" y="1532109"/>
        <a:ext cx="1542406" cy="965984"/>
      </dsp:txXfrm>
    </dsp:sp>
    <dsp:sp modelId="{26F8F728-88E6-4D54-9C41-DB84FCBC6CA4}">
      <dsp:nvSpPr>
        <dsp:cNvPr id="0" name=""/>
        <dsp:cNvSpPr/>
      </dsp:nvSpPr>
      <dsp:spPr>
        <a:xfrm>
          <a:off x="1622761" y="538173"/>
          <a:ext cx="4274861" cy="4274861"/>
        </a:xfrm>
        <a:custGeom>
          <a:avLst/>
          <a:gdLst/>
          <a:ahLst/>
          <a:cxnLst/>
          <a:rect l="0" t="0" r="0" b="0"/>
          <a:pathLst>
            <a:path>
              <a:moveTo>
                <a:pt x="372654" y="931539"/>
              </a:moveTo>
              <a:arcTo wR="2137430" hR="2137430" stAng="12860713" swAng="1959991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43A45E-4261-4F66-AE03-531C2A960097}">
      <dsp:nvSpPr>
        <dsp:cNvPr id="0" name=""/>
        <dsp:cNvSpPr/>
      </dsp:nvSpPr>
      <dsp:spPr>
        <a:xfrm>
          <a:off x="1266566" y="-29759"/>
          <a:ext cx="4987250" cy="4987250"/>
        </a:xfrm>
        <a:prstGeom prst="circularArrow">
          <a:avLst>
            <a:gd name="adj1" fmla="val 5544"/>
            <a:gd name="adj2" fmla="val 330680"/>
            <a:gd name="adj3" fmla="val 13783127"/>
            <a:gd name="adj4" fmla="val 17381583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4894C33-7B6D-431B-A0B6-8254AE637D05}">
      <dsp:nvSpPr>
        <dsp:cNvPr id="0" name=""/>
        <dsp:cNvSpPr/>
      </dsp:nvSpPr>
      <dsp:spPr>
        <a:xfrm>
          <a:off x="2596148" y="1101"/>
          <a:ext cx="2328087" cy="11640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Lorem 1</a:t>
          </a:r>
        </a:p>
      </dsp:txBody>
      <dsp:txXfrm>
        <a:off x="2652972" y="57925"/>
        <a:ext cx="2214439" cy="1050395"/>
      </dsp:txXfrm>
    </dsp:sp>
    <dsp:sp modelId="{24A33AEC-14F2-45C3-A1B7-CF84CB5E53BD}">
      <dsp:nvSpPr>
        <dsp:cNvPr id="0" name=""/>
        <dsp:cNvSpPr/>
      </dsp:nvSpPr>
      <dsp:spPr>
        <a:xfrm>
          <a:off x="4618816" y="1470655"/>
          <a:ext cx="2328087" cy="116404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Lorem 2</a:t>
          </a:r>
        </a:p>
      </dsp:txBody>
      <dsp:txXfrm>
        <a:off x="4675640" y="1527479"/>
        <a:ext cx="2214439" cy="1050395"/>
      </dsp:txXfrm>
    </dsp:sp>
    <dsp:sp modelId="{90A6A1B2-86A4-40F3-8B76-852BC194F36D}">
      <dsp:nvSpPr>
        <dsp:cNvPr id="0" name=""/>
        <dsp:cNvSpPr/>
      </dsp:nvSpPr>
      <dsp:spPr>
        <a:xfrm>
          <a:off x="3846225" y="3848445"/>
          <a:ext cx="2328087" cy="116404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Lorem 3</a:t>
          </a:r>
        </a:p>
      </dsp:txBody>
      <dsp:txXfrm>
        <a:off x="3903049" y="3905269"/>
        <a:ext cx="2214439" cy="1050395"/>
      </dsp:txXfrm>
    </dsp:sp>
    <dsp:sp modelId="{FE36895A-0D52-46B7-B8AC-8BE37D1F4A20}">
      <dsp:nvSpPr>
        <dsp:cNvPr id="0" name=""/>
        <dsp:cNvSpPr/>
      </dsp:nvSpPr>
      <dsp:spPr>
        <a:xfrm>
          <a:off x="1346070" y="3848445"/>
          <a:ext cx="2328087" cy="116404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Lorem 4</a:t>
          </a:r>
        </a:p>
      </dsp:txBody>
      <dsp:txXfrm>
        <a:off x="1402894" y="3905269"/>
        <a:ext cx="2214439" cy="1050395"/>
      </dsp:txXfrm>
    </dsp:sp>
    <dsp:sp modelId="{EBFB8B6A-D41E-4633-8545-AEE09C2A1F89}">
      <dsp:nvSpPr>
        <dsp:cNvPr id="0" name=""/>
        <dsp:cNvSpPr/>
      </dsp:nvSpPr>
      <dsp:spPr>
        <a:xfrm>
          <a:off x="573479" y="1470655"/>
          <a:ext cx="2328087" cy="1164043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Lorem 5</a:t>
          </a:r>
        </a:p>
      </dsp:txBody>
      <dsp:txXfrm>
        <a:off x="630303" y="1527479"/>
        <a:ext cx="2214439" cy="10503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327C3D-98B7-4CFE-9634-B1FDBCBB8618}">
      <dsp:nvSpPr>
        <dsp:cNvPr id="0" name=""/>
        <dsp:cNvSpPr/>
      </dsp:nvSpPr>
      <dsp:spPr>
        <a:xfrm>
          <a:off x="2936731" y="3578"/>
          <a:ext cx="1646920" cy="823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Lorem 1</a:t>
          </a:r>
        </a:p>
      </dsp:txBody>
      <dsp:txXfrm>
        <a:off x="2960849" y="27696"/>
        <a:ext cx="1598684" cy="775224"/>
      </dsp:txXfrm>
    </dsp:sp>
    <dsp:sp modelId="{0C6A4228-D59F-4232-A430-8068EABF3EAE}">
      <dsp:nvSpPr>
        <dsp:cNvPr id="0" name=""/>
        <dsp:cNvSpPr/>
      </dsp:nvSpPr>
      <dsp:spPr>
        <a:xfrm rot="2160000">
          <a:off x="4431215" y="1070079"/>
          <a:ext cx="857072" cy="288211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517678" y="1127721"/>
        <a:ext cx="684146" cy="172927"/>
      </dsp:txXfrm>
    </dsp:sp>
    <dsp:sp modelId="{27393033-12AC-4FB9-B993-5E053759C76D}">
      <dsp:nvSpPr>
        <dsp:cNvPr id="0" name=""/>
        <dsp:cNvSpPr/>
      </dsp:nvSpPr>
      <dsp:spPr>
        <a:xfrm>
          <a:off x="5135851" y="1601331"/>
          <a:ext cx="1646920" cy="823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Lorem 2</a:t>
          </a:r>
        </a:p>
      </dsp:txBody>
      <dsp:txXfrm>
        <a:off x="5159969" y="1625449"/>
        <a:ext cx="1598684" cy="775224"/>
      </dsp:txXfrm>
    </dsp:sp>
    <dsp:sp modelId="{708722E8-F58F-4F4D-99E2-B12BB41D2FD6}">
      <dsp:nvSpPr>
        <dsp:cNvPr id="0" name=""/>
        <dsp:cNvSpPr/>
      </dsp:nvSpPr>
      <dsp:spPr>
        <a:xfrm rot="6480000">
          <a:off x="5110780" y="3161566"/>
          <a:ext cx="857072" cy="288211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5197243" y="3219208"/>
        <a:ext cx="684146" cy="172927"/>
      </dsp:txXfrm>
    </dsp:sp>
    <dsp:sp modelId="{9E0BC849-47D1-460E-8F0F-AB5EE75DC34F}">
      <dsp:nvSpPr>
        <dsp:cNvPr id="0" name=""/>
        <dsp:cNvSpPr/>
      </dsp:nvSpPr>
      <dsp:spPr>
        <a:xfrm>
          <a:off x="4295862" y="4186551"/>
          <a:ext cx="1646920" cy="823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Lorem 3</a:t>
          </a:r>
        </a:p>
      </dsp:txBody>
      <dsp:txXfrm>
        <a:off x="4319980" y="4210669"/>
        <a:ext cx="1598684" cy="775224"/>
      </dsp:txXfrm>
    </dsp:sp>
    <dsp:sp modelId="{F57F4683-5B7A-453F-90EC-039D6A3441B9}">
      <dsp:nvSpPr>
        <dsp:cNvPr id="0" name=""/>
        <dsp:cNvSpPr/>
      </dsp:nvSpPr>
      <dsp:spPr>
        <a:xfrm rot="10800000">
          <a:off x="3331655" y="4454176"/>
          <a:ext cx="857072" cy="288211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418118" y="4511818"/>
        <a:ext cx="684146" cy="172927"/>
      </dsp:txXfrm>
    </dsp:sp>
    <dsp:sp modelId="{3153013A-26FF-40F5-B747-5DEB769FC75B}">
      <dsp:nvSpPr>
        <dsp:cNvPr id="0" name=""/>
        <dsp:cNvSpPr/>
      </dsp:nvSpPr>
      <dsp:spPr>
        <a:xfrm>
          <a:off x="1577601" y="4186551"/>
          <a:ext cx="1646920" cy="823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Lorem 4</a:t>
          </a:r>
        </a:p>
      </dsp:txBody>
      <dsp:txXfrm>
        <a:off x="1601719" y="4210669"/>
        <a:ext cx="1598684" cy="775224"/>
      </dsp:txXfrm>
    </dsp:sp>
    <dsp:sp modelId="{D34750CF-DC85-4133-8067-B57EF8F8F86D}">
      <dsp:nvSpPr>
        <dsp:cNvPr id="0" name=""/>
        <dsp:cNvSpPr/>
      </dsp:nvSpPr>
      <dsp:spPr>
        <a:xfrm rot="15120000">
          <a:off x="1552530" y="3161566"/>
          <a:ext cx="857072" cy="288211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1638993" y="3219208"/>
        <a:ext cx="684146" cy="172927"/>
      </dsp:txXfrm>
    </dsp:sp>
    <dsp:sp modelId="{3768C2C4-84A7-4E65-BC92-D8D14410DA28}">
      <dsp:nvSpPr>
        <dsp:cNvPr id="0" name=""/>
        <dsp:cNvSpPr/>
      </dsp:nvSpPr>
      <dsp:spPr>
        <a:xfrm>
          <a:off x="737612" y="1601331"/>
          <a:ext cx="1646920" cy="823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Lorem 5</a:t>
          </a:r>
        </a:p>
      </dsp:txBody>
      <dsp:txXfrm>
        <a:off x="761730" y="1625449"/>
        <a:ext cx="1598684" cy="775224"/>
      </dsp:txXfrm>
    </dsp:sp>
    <dsp:sp modelId="{006D3B0C-3853-4D48-8448-E97C4CA16AAD}">
      <dsp:nvSpPr>
        <dsp:cNvPr id="0" name=""/>
        <dsp:cNvSpPr/>
      </dsp:nvSpPr>
      <dsp:spPr>
        <a:xfrm rot="19440000">
          <a:off x="2232096" y="1070079"/>
          <a:ext cx="857072" cy="288211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2318559" y="1127721"/>
        <a:ext cx="684146" cy="1729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5DF18A-27E9-41F2-B0E5-1DC1DF25BE24}">
      <dsp:nvSpPr>
        <dsp:cNvPr id="0" name=""/>
        <dsp:cNvSpPr/>
      </dsp:nvSpPr>
      <dsp:spPr>
        <a:xfrm>
          <a:off x="1713644" y="310341"/>
          <a:ext cx="4211415" cy="4211415"/>
        </a:xfrm>
        <a:prstGeom prst="pie">
          <a:avLst>
            <a:gd name="adj1" fmla="val 16200000"/>
            <a:gd name="adj2" fmla="val 2052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1</a:t>
          </a:r>
        </a:p>
      </dsp:txBody>
      <dsp:txXfrm>
        <a:off x="3910599" y="1018260"/>
        <a:ext cx="1353669" cy="902446"/>
      </dsp:txXfrm>
    </dsp:sp>
    <dsp:sp modelId="{E7462896-9558-4A67-82D1-CBBDD198B80F}">
      <dsp:nvSpPr>
        <dsp:cNvPr id="0" name=""/>
        <dsp:cNvSpPr/>
      </dsp:nvSpPr>
      <dsp:spPr>
        <a:xfrm>
          <a:off x="1749742" y="422645"/>
          <a:ext cx="4211415" cy="4211415"/>
        </a:xfrm>
        <a:prstGeom prst="pie">
          <a:avLst>
            <a:gd name="adj1" fmla="val 20520000"/>
            <a:gd name="adj2" fmla="val 324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2</a:t>
          </a:r>
        </a:p>
      </dsp:txBody>
      <dsp:txXfrm>
        <a:off x="4462094" y="2346861"/>
        <a:ext cx="1253397" cy="1002718"/>
      </dsp:txXfrm>
    </dsp:sp>
    <dsp:sp modelId="{8FE18816-D40D-4504-B564-9A61ABA3CFF5}">
      <dsp:nvSpPr>
        <dsp:cNvPr id="0" name=""/>
        <dsp:cNvSpPr/>
      </dsp:nvSpPr>
      <dsp:spPr>
        <a:xfrm>
          <a:off x="1654484" y="491833"/>
          <a:ext cx="4211415" cy="4211415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3</a:t>
          </a:r>
        </a:p>
      </dsp:txBody>
      <dsp:txXfrm>
        <a:off x="3158561" y="3449851"/>
        <a:ext cx="1203261" cy="1102989"/>
      </dsp:txXfrm>
    </dsp:sp>
    <dsp:sp modelId="{89F94A88-D6F8-4B4D-AE70-91785C831996}">
      <dsp:nvSpPr>
        <dsp:cNvPr id="0" name=""/>
        <dsp:cNvSpPr/>
      </dsp:nvSpPr>
      <dsp:spPr>
        <a:xfrm>
          <a:off x="1559225" y="422645"/>
          <a:ext cx="4211415" cy="4211415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4</a:t>
          </a:r>
        </a:p>
      </dsp:txBody>
      <dsp:txXfrm>
        <a:off x="1804891" y="2346861"/>
        <a:ext cx="1253397" cy="1002718"/>
      </dsp:txXfrm>
    </dsp:sp>
    <dsp:sp modelId="{DB8334D4-4279-46E5-8D37-4FAE11DC61CD}">
      <dsp:nvSpPr>
        <dsp:cNvPr id="0" name=""/>
        <dsp:cNvSpPr/>
      </dsp:nvSpPr>
      <dsp:spPr>
        <a:xfrm>
          <a:off x="1595323" y="310341"/>
          <a:ext cx="4211415" cy="4211415"/>
        </a:xfrm>
        <a:prstGeom prst="pie">
          <a:avLst>
            <a:gd name="adj1" fmla="val 11880000"/>
            <a:gd name="adj2" fmla="val 162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Lorem 5</a:t>
          </a:r>
        </a:p>
      </dsp:txBody>
      <dsp:txXfrm>
        <a:off x="2256115" y="1018260"/>
        <a:ext cx="1353669" cy="902446"/>
      </dsp:txXfrm>
    </dsp:sp>
    <dsp:sp modelId="{8487A8E1-65AC-4A45-9C57-FF70D4FBF016}">
      <dsp:nvSpPr>
        <dsp:cNvPr id="0" name=""/>
        <dsp:cNvSpPr/>
      </dsp:nvSpPr>
      <dsp:spPr>
        <a:xfrm>
          <a:off x="1452739" y="49634"/>
          <a:ext cx="4732828" cy="4732828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82BF8B-C6C9-4FC8-BB0C-D6FED81A281F}">
      <dsp:nvSpPr>
        <dsp:cNvPr id="0" name=""/>
        <dsp:cNvSpPr/>
      </dsp:nvSpPr>
      <dsp:spPr>
        <a:xfrm>
          <a:off x="1489326" y="161901"/>
          <a:ext cx="4732828" cy="4732828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3537BF-0568-460C-AB94-23AD7D27C057}">
      <dsp:nvSpPr>
        <dsp:cNvPr id="0" name=""/>
        <dsp:cNvSpPr/>
      </dsp:nvSpPr>
      <dsp:spPr>
        <a:xfrm>
          <a:off x="1393777" y="231300"/>
          <a:ext cx="4732828" cy="4732828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879E0E-EB64-4483-AF80-EBBBD1062E30}">
      <dsp:nvSpPr>
        <dsp:cNvPr id="0" name=""/>
        <dsp:cNvSpPr/>
      </dsp:nvSpPr>
      <dsp:spPr>
        <a:xfrm>
          <a:off x="1298228" y="161901"/>
          <a:ext cx="4732828" cy="4732828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7AFCE2-5F06-4A05-ADD8-6F2CB3239B0C}">
      <dsp:nvSpPr>
        <dsp:cNvPr id="0" name=""/>
        <dsp:cNvSpPr/>
      </dsp:nvSpPr>
      <dsp:spPr>
        <a:xfrm>
          <a:off x="1334815" y="49634"/>
          <a:ext cx="4732828" cy="4732828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F2946F-DF29-42CD-BAC8-A09F4433EDA7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2F167-71D6-48CC-8FC1-D0988F7E7A84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03146-1BD7-401D-B1EE-5FD70CBF64C6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6CAA7-2DC1-46A2-8537-77D1DD702637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59A22-6DEF-40E7-AD36-46E9DC1AC492}">
      <dsp:nvSpPr>
        <dsp:cNvPr id="0" name=""/>
        <dsp:cNvSpPr/>
      </dsp:nvSpPr>
      <dsp:spPr>
        <a:xfrm>
          <a:off x="3104554" y="1749888"/>
          <a:ext cx="1918890" cy="1918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Main Lorem</a:t>
          </a:r>
        </a:p>
      </dsp:txBody>
      <dsp:txXfrm>
        <a:off x="3385569" y="2030903"/>
        <a:ext cx="1356860" cy="1356860"/>
      </dsp:txXfrm>
    </dsp:sp>
    <dsp:sp modelId="{8DBFA9F0-0A75-4718-AA8B-34531DDA46F3}">
      <dsp:nvSpPr>
        <dsp:cNvPr id="0" name=""/>
        <dsp:cNvSpPr/>
      </dsp:nvSpPr>
      <dsp:spPr>
        <a:xfrm>
          <a:off x="3392388" y="2458"/>
          <a:ext cx="1343223" cy="13432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Lorem 1</a:t>
          </a:r>
        </a:p>
      </dsp:txBody>
      <dsp:txXfrm>
        <a:off x="3589098" y="199168"/>
        <a:ext cx="949803" cy="949803"/>
      </dsp:txXfrm>
    </dsp:sp>
    <dsp:sp modelId="{AF51BE48-8245-4AB3-8023-C09312BBF962}">
      <dsp:nvSpPr>
        <dsp:cNvPr id="0" name=""/>
        <dsp:cNvSpPr/>
      </dsp:nvSpPr>
      <dsp:spPr>
        <a:xfrm>
          <a:off x="5427651" y="2037721"/>
          <a:ext cx="1343223" cy="13432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Lorem 2</a:t>
          </a:r>
        </a:p>
      </dsp:txBody>
      <dsp:txXfrm>
        <a:off x="5624361" y="2234431"/>
        <a:ext cx="949803" cy="949803"/>
      </dsp:txXfrm>
    </dsp:sp>
    <dsp:sp modelId="{7157C4FA-D9A7-4DD5-83D6-5C6EB43F52A2}">
      <dsp:nvSpPr>
        <dsp:cNvPr id="0" name=""/>
        <dsp:cNvSpPr/>
      </dsp:nvSpPr>
      <dsp:spPr>
        <a:xfrm>
          <a:off x="3392388" y="4072985"/>
          <a:ext cx="1343223" cy="13432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Lorem 3</a:t>
          </a:r>
        </a:p>
      </dsp:txBody>
      <dsp:txXfrm>
        <a:off x="3589098" y="4269695"/>
        <a:ext cx="949803" cy="949803"/>
      </dsp:txXfrm>
    </dsp:sp>
    <dsp:sp modelId="{9F6FAA99-3999-4926-99F7-4F0D00E306A5}">
      <dsp:nvSpPr>
        <dsp:cNvPr id="0" name=""/>
        <dsp:cNvSpPr/>
      </dsp:nvSpPr>
      <dsp:spPr>
        <a:xfrm>
          <a:off x="1357124" y="2037721"/>
          <a:ext cx="1343223" cy="13432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Lorem 4</a:t>
          </a:r>
        </a:p>
      </dsp:txBody>
      <dsp:txXfrm>
        <a:off x="1553834" y="2234431"/>
        <a:ext cx="949803" cy="949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3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23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159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63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9334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901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69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95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99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9356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2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28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08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97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464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45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42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545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569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186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049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38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5520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435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497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321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971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740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761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45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929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624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97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0242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8559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606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78117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680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9058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512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43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3538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586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05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493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627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87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08419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77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352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069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84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7998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4596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83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82798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1885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30544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1753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1451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6330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45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3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44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25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9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3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8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7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36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1" r:id="rId2"/>
    <p:sldLayoutId id="2147483770" r:id="rId3"/>
    <p:sldLayoutId id="2147483772" r:id="rId4"/>
    <p:sldLayoutId id="2147483775" r:id="rId5"/>
    <p:sldLayoutId id="2147483751" r:id="rId6"/>
    <p:sldLayoutId id="2147483774" r:id="rId7"/>
    <p:sldLayoutId id="2147483750" r:id="rId8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11" Type="http://schemas.openxmlformats.org/officeDocument/2006/relationships/image" Target="../media/image25.png"/><Relationship Id="rId5" Type="http://schemas.openxmlformats.org/officeDocument/2006/relationships/image" Target="../media/image41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45.png"/><Relationship Id="rId18" Type="http://schemas.openxmlformats.org/officeDocument/2006/relationships/image" Target="../media/image10.svg"/><Relationship Id="rId3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30.sv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11" Type="http://schemas.openxmlformats.org/officeDocument/2006/relationships/image" Target="../media/image29.png"/><Relationship Id="rId5" Type="http://schemas.openxmlformats.org/officeDocument/2006/relationships/image" Target="../media/image43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26.svg"/><Relationship Id="rId9" Type="http://schemas.openxmlformats.org/officeDocument/2006/relationships/image" Target="../media/image13.png"/><Relationship Id="rId14" Type="http://schemas.openxmlformats.org/officeDocument/2006/relationships/image" Target="../media/image4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11" Type="http://schemas.openxmlformats.org/officeDocument/2006/relationships/image" Target="../media/image25.png"/><Relationship Id="rId5" Type="http://schemas.openxmlformats.org/officeDocument/2006/relationships/image" Target="../media/image41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25.png"/><Relationship Id="rId5" Type="http://schemas.openxmlformats.org/officeDocument/2006/relationships/image" Target="../media/image47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11" Type="http://schemas.openxmlformats.org/officeDocument/2006/relationships/image" Target="../media/image25.png"/><Relationship Id="rId5" Type="http://schemas.openxmlformats.org/officeDocument/2006/relationships/image" Target="../media/image41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13.png"/><Relationship Id="rId18" Type="http://schemas.openxmlformats.org/officeDocument/2006/relationships/image" Target="../media/image22.svg"/><Relationship Id="rId3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12.sv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11.png"/><Relationship Id="rId5" Type="http://schemas.openxmlformats.org/officeDocument/2006/relationships/image" Target="../media/image47.png"/><Relationship Id="rId15" Type="http://schemas.openxmlformats.org/officeDocument/2006/relationships/image" Target="../media/image15.png"/><Relationship Id="rId10" Type="http://schemas.openxmlformats.org/officeDocument/2006/relationships/image" Target="../media/image44.svg"/><Relationship Id="rId4" Type="http://schemas.openxmlformats.org/officeDocument/2006/relationships/image" Target="../media/image40.svg"/><Relationship Id="rId9" Type="http://schemas.openxmlformats.org/officeDocument/2006/relationships/image" Target="../media/image43.png"/><Relationship Id="rId14" Type="http://schemas.openxmlformats.org/officeDocument/2006/relationships/image" Target="../media/image14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49.png"/><Relationship Id="rId7" Type="http://schemas.openxmlformats.org/officeDocument/2006/relationships/image" Target="../media/image27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svg"/><Relationship Id="rId11" Type="http://schemas.openxmlformats.org/officeDocument/2006/relationships/image" Target="../media/image25.png"/><Relationship Id="rId5" Type="http://schemas.openxmlformats.org/officeDocument/2006/relationships/image" Target="../media/image51.png"/><Relationship Id="rId15" Type="http://schemas.openxmlformats.org/officeDocument/2006/relationships/image" Target="../media/image11.png"/><Relationship Id="rId10" Type="http://schemas.openxmlformats.org/officeDocument/2006/relationships/image" Target="../media/image10.svg"/><Relationship Id="rId4" Type="http://schemas.openxmlformats.org/officeDocument/2006/relationships/image" Target="../media/image50.svg"/><Relationship Id="rId9" Type="http://schemas.openxmlformats.org/officeDocument/2006/relationships/image" Target="../media/image9.png"/><Relationship Id="rId14" Type="http://schemas.openxmlformats.org/officeDocument/2006/relationships/image" Target="../media/image4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29.png"/><Relationship Id="rId7" Type="http://schemas.openxmlformats.org/officeDocument/2006/relationships/image" Target="../media/image7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svg"/><Relationship Id="rId11" Type="http://schemas.openxmlformats.org/officeDocument/2006/relationships/image" Target="../media/image25.png"/><Relationship Id="rId5" Type="http://schemas.openxmlformats.org/officeDocument/2006/relationships/image" Target="../media/image53.png"/><Relationship Id="rId15" Type="http://schemas.openxmlformats.org/officeDocument/2006/relationships/image" Target="../media/image11.png"/><Relationship Id="rId10" Type="http://schemas.openxmlformats.org/officeDocument/2006/relationships/image" Target="../media/image10.svg"/><Relationship Id="rId4" Type="http://schemas.openxmlformats.org/officeDocument/2006/relationships/image" Target="../media/image30.svg"/><Relationship Id="rId9" Type="http://schemas.openxmlformats.org/officeDocument/2006/relationships/image" Target="../media/image9.png"/><Relationship Id="rId14" Type="http://schemas.openxmlformats.org/officeDocument/2006/relationships/image" Target="../media/image4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11" Type="http://schemas.openxmlformats.org/officeDocument/2006/relationships/image" Target="../media/image25.png"/><Relationship Id="rId5" Type="http://schemas.openxmlformats.org/officeDocument/2006/relationships/image" Target="../media/image41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13.png"/><Relationship Id="rId18" Type="http://schemas.openxmlformats.org/officeDocument/2006/relationships/image" Target="../media/image10.svg"/><Relationship Id="rId3" Type="http://schemas.openxmlformats.org/officeDocument/2006/relationships/image" Target="../media/image49.png"/><Relationship Id="rId7" Type="http://schemas.openxmlformats.org/officeDocument/2006/relationships/image" Target="../media/image25.png"/><Relationship Id="rId12" Type="http://schemas.openxmlformats.org/officeDocument/2006/relationships/image" Target="../media/image12.sv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11" Type="http://schemas.openxmlformats.org/officeDocument/2006/relationships/image" Target="../media/image11.png"/><Relationship Id="rId5" Type="http://schemas.openxmlformats.org/officeDocument/2006/relationships/image" Target="../media/image55.png"/><Relationship Id="rId15" Type="http://schemas.openxmlformats.org/officeDocument/2006/relationships/image" Target="../media/image27.png"/><Relationship Id="rId10" Type="http://schemas.openxmlformats.org/officeDocument/2006/relationships/image" Target="../media/image44.svg"/><Relationship Id="rId4" Type="http://schemas.openxmlformats.org/officeDocument/2006/relationships/image" Target="../media/image50.svg"/><Relationship Id="rId9" Type="http://schemas.openxmlformats.org/officeDocument/2006/relationships/image" Target="../media/image43.png"/><Relationship Id="rId14" Type="http://schemas.openxmlformats.org/officeDocument/2006/relationships/image" Target="../media/image14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13.png"/><Relationship Id="rId18" Type="http://schemas.openxmlformats.org/officeDocument/2006/relationships/image" Target="../media/image32.sv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image" Target="../media/image12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svg"/><Relationship Id="rId11" Type="http://schemas.openxmlformats.org/officeDocument/2006/relationships/image" Target="../media/image11.png"/><Relationship Id="rId5" Type="http://schemas.openxmlformats.org/officeDocument/2006/relationships/image" Target="../media/image51.png"/><Relationship Id="rId15" Type="http://schemas.openxmlformats.org/officeDocument/2006/relationships/image" Target="../media/image19.png"/><Relationship Id="rId10" Type="http://schemas.openxmlformats.org/officeDocument/2006/relationships/image" Target="../media/image44.svg"/><Relationship Id="rId4" Type="http://schemas.openxmlformats.org/officeDocument/2006/relationships/image" Target="../media/image24.svg"/><Relationship Id="rId9" Type="http://schemas.openxmlformats.org/officeDocument/2006/relationships/image" Target="../media/image43.png"/><Relationship Id="rId14" Type="http://schemas.openxmlformats.org/officeDocument/2006/relationships/image" Target="../media/image1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59.png"/><Relationship Id="rId18" Type="http://schemas.openxmlformats.org/officeDocument/2006/relationships/image" Target="../media/image6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58.sv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18.svg"/><Relationship Id="rId4" Type="http://schemas.openxmlformats.org/officeDocument/2006/relationships/image" Target="../media/image40.svg"/><Relationship Id="rId9" Type="http://schemas.openxmlformats.org/officeDocument/2006/relationships/image" Target="../media/image17.png"/><Relationship Id="rId14" Type="http://schemas.openxmlformats.org/officeDocument/2006/relationships/image" Target="../media/image60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3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11" Type="http://schemas.openxmlformats.org/officeDocument/2006/relationships/image" Target="../media/image25.png"/><Relationship Id="rId5" Type="http://schemas.openxmlformats.org/officeDocument/2006/relationships/image" Target="../media/image41.png"/><Relationship Id="rId15" Type="http://schemas.openxmlformats.org/officeDocument/2006/relationships/image" Target="../media/image11.png"/><Relationship Id="rId10" Type="http://schemas.openxmlformats.org/officeDocument/2006/relationships/image" Target="../media/image22.svg"/><Relationship Id="rId4" Type="http://schemas.openxmlformats.org/officeDocument/2006/relationships/image" Target="../media/image40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43.png"/><Relationship Id="rId18" Type="http://schemas.openxmlformats.org/officeDocument/2006/relationships/image" Target="../media/image14.svg"/><Relationship Id="rId3" Type="http://schemas.openxmlformats.org/officeDocument/2006/relationships/image" Target="../media/image49.png"/><Relationship Id="rId7" Type="http://schemas.openxmlformats.org/officeDocument/2006/relationships/image" Target="../media/image15.png"/><Relationship Id="rId12" Type="http://schemas.openxmlformats.org/officeDocument/2006/relationships/image" Target="../media/image26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svg"/><Relationship Id="rId11" Type="http://schemas.openxmlformats.org/officeDocument/2006/relationships/image" Target="../media/image25.png"/><Relationship Id="rId5" Type="http://schemas.openxmlformats.org/officeDocument/2006/relationships/image" Target="../media/image53.png"/><Relationship Id="rId15" Type="http://schemas.openxmlformats.org/officeDocument/2006/relationships/image" Target="../media/image11.png"/><Relationship Id="rId10" Type="http://schemas.openxmlformats.org/officeDocument/2006/relationships/image" Target="../media/image10.svg"/><Relationship Id="rId4" Type="http://schemas.openxmlformats.org/officeDocument/2006/relationships/image" Target="../media/image50.svg"/><Relationship Id="rId9" Type="http://schemas.openxmlformats.org/officeDocument/2006/relationships/image" Target="../media/image9.png"/><Relationship Id="rId14" Type="http://schemas.openxmlformats.org/officeDocument/2006/relationships/image" Target="../media/image44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14.svg"/><Relationship Id="rId4" Type="http://schemas.openxmlformats.org/officeDocument/2006/relationships/image" Target="../media/image26.svg"/><Relationship Id="rId9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47.png"/><Relationship Id="rId18" Type="http://schemas.openxmlformats.org/officeDocument/2006/relationships/image" Target="../media/image72.svg"/><Relationship Id="rId3" Type="http://schemas.openxmlformats.org/officeDocument/2006/relationships/image" Target="../media/image25.png"/><Relationship Id="rId21" Type="http://schemas.openxmlformats.org/officeDocument/2006/relationships/image" Target="../media/image75.png"/><Relationship Id="rId7" Type="http://schemas.openxmlformats.org/officeDocument/2006/relationships/image" Target="../media/image11.png"/><Relationship Id="rId12" Type="http://schemas.openxmlformats.org/officeDocument/2006/relationships/image" Target="../media/image68.sv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70.svg"/><Relationship Id="rId20" Type="http://schemas.openxmlformats.org/officeDocument/2006/relationships/image" Target="../media/image7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11" Type="http://schemas.openxmlformats.org/officeDocument/2006/relationships/image" Target="../media/image67.png"/><Relationship Id="rId5" Type="http://schemas.openxmlformats.org/officeDocument/2006/relationships/image" Target="../media/image43.png"/><Relationship Id="rId15" Type="http://schemas.openxmlformats.org/officeDocument/2006/relationships/image" Target="../media/image69.png"/><Relationship Id="rId10" Type="http://schemas.openxmlformats.org/officeDocument/2006/relationships/image" Target="../media/image66.svg"/><Relationship Id="rId19" Type="http://schemas.openxmlformats.org/officeDocument/2006/relationships/image" Target="../media/image73.png"/><Relationship Id="rId4" Type="http://schemas.openxmlformats.org/officeDocument/2006/relationships/image" Target="../media/image26.svg"/><Relationship Id="rId9" Type="http://schemas.openxmlformats.org/officeDocument/2006/relationships/image" Target="../media/image65.png"/><Relationship Id="rId14" Type="http://schemas.openxmlformats.org/officeDocument/2006/relationships/image" Target="../media/image48.svg"/><Relationship Id="rId22" Type="http://schemas.openxmlformats.org/officeDocument/2006/relationships/image" Target="../media/image76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11.png"/><Relationship Id="rId18" Type="http://schemas.openxmlformats.org/officeDocument/2006/relationships/image" Target="../media/image68.svg"/><Relationship Id="rId3" Type="http://schemas.openxmlformats.org/officeDocument/2006/relationships/image" Target="../media/image77.png"/><Relationship Id="rId21" Type="http://schemas.openxmlformats.org/officeDocument/2006/relationships/image" Target="../media/image85.png"/><Relationship Id="rId7" Type="http://schemas.openxmlformats.org/officeDocument/2006/relationships/image" Target="../media/image81.png"/><Relationship Id="rId12" Type="http://schemas.openxmlformats.org/officeDocument/2006/relationships/image" Target="../media/image44.svg"/><Relationship Id="rId17" Type="http://schemas.openxmlformats.org/officeDocument/2006/relationships/image" Target="../media/image67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66.svg"/><Relationship Id="rId20" Type="http://schemas.openxmlformats.org/officeDocument/2006/relationships/image" Target="../media/image8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svg"/><Relationship Id="rId11" Type="http://schemas.openxmlformats.org/officeDocument/2006/relationships/image" Target="../media/image43.png"/><Relationship Id="rId5" Type="http://schemas.openxmlformats.org/officeDocument/2006/relationships/image" Target="../media/image79.png"/><Relationship Id="rId15" Type="http://schemas.openxmlformats.org/officeDocument/2006/relationships/image" Target="../media/image65.png"/><Relationship Id="rId10" Type="http://schemas.openxmlformats.org/officeDocument/2006/relationships/image" Target="../media/image26.svg"/><Relationship Id="rId19" Type="http://schemas.openxmlformats.org/officeDocument/2006/relationships/image" Target="../media/image83.png"/><Relationship Id="rId4" Type="http://schemas.openxmlformats.org/officeDocument/2006/relationships/image" Target="../media/image78.svg"/><Relationship Id="rId9" Type="http://schemas.openxmlformats.org/officeDocument/2006/relationships/image" Target="../media/image25.png"/><Relationship Id="rId14" Type="http://schemas.openxmlformats.org/officeDocument/2006/relationships/image" Target="../media/image12.svg"/><Relationship Id="rId22" Type="http://schemas.openxmlformats.org/officeDocument/2006/relationships/image" Target="../media/image8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5.png"/><Relationship Id="rId7" Type="http://schemas.openxmlformats.org/officeDocument/2006/relationships/image" Target="../media/image7.png"/><Relationship Id="rId12" Type="http://schemas.openxmlformats.org/officeDocument/2006/relationships/image" Target="../media/image90.sv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89.png"/><Relationship Id="rId5" Type="http://schemas.openxmlformats.org/officeDocument/2006/relationships/image" Target="../media/image23.png"/><Relationship Id="rId10" Type="http://schemas.openxmlformats.org/officeDocument/2006/relationships/image" Target="../media/image88.svg"/><Relationship Id="rId4" Type="http://schemas.openxmlformats.org/officeDocument/2006/relationships/image" Target="../media/image56.svg"/><Relationship Id="rId9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45.png"/><Relationship Id="rId7" Type="http://schemas.openxmlformats.org/officeDocument/2006/relationships/image" Target="../media/image19.png"/><Relationship Id="rId12" Type="http://schemas.openxmlformats.org/officeDocument/2006/relationships/image" Target="../media/image94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93.png"/><Relationship Id="rId5" Type="http://schemas.openxmlformats.org/officeDocument/2006/relationships/image" Target="../media/image23.png"/><Relationship Id="rId10" Type="http://schemas.openxmlformats.org/officeDocument/2006/relationships/image" Target="../media/image92.svg"/><Relationship Id="rId4" Type="http://schemas.openxmlformats.org/officeDocument/2006/relationships/image" Target="../media/image46.svg"/><Relationship Id="rId9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47.png"/><Relationship Id="rId7" Type="http://schemas.openxmlformats.org/officeDocument/2006/relationships/image" Target="../media/image71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sv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48.svg"/><Relationship Id="rId9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5.png"/><Relationship Id="rId18" Type="http://schemas.openxmlformats.org/officeDocument/2006/relationships/image" Target="../media/image12.svg"/><Relationship Id="rId3" Type="http://schemas.openxmlformats.org/officeDocument/2006/relationships/image" Target="../media/image45.png"/><Relationship Id="rId21" Type="http://schemas.openxmlformats.org/officeDocument/2006/relationships/image" Target="../media/image67.png"/><Relationship Id="rId7" Type="http://schemas.openxmlformats.org/officeDocument/2006/relationships/image" Target="../media/image23.png"/><Relationship Id="rId12" Type="http://schemas.openxmlformats.org/officeDocument/2006/relationships/image" Target="../media/image96.sv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44.svg"/><Relationship Id="rId20" Type="http://schemas.openxmlformats.org/officeDocument/2006/relationships/image" Target="../media/image9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svg"/><Relationship Id="rId11" Type="http://schemas.openxmlformats.org/officeDocument/2006/relationships/image" Target="../media/image95.png"/><Relationship Id="rId5" Type="http://schemas.openxmlformats.org/officeDocument/2006/relationships/image" Target="../media/image93.png"/><Relationship Id="rId15" Type="http://schemas.openxmlformats.org/officeDocument/2006/relationships/image" Target="../media/image43.png"/><Relationship Id="rId10" Type="http://schemas.openxmlformats.org/officeDocument/2006/relationships/image" Target="../media/image28.svg"/><Relationship Id="rId19" Type="http://schemas.openxmlformats.org/officeDocument/2006/relationships/image" Target="../media/image97.png"/><Relationship Id="rId4" Type="http://schemas.openxmlformats.org/officeDocument/2006/relationships/image" Target="../media/image46.svg"/><Relationship Id="rId9" Type="http://schemas.openxmlformats.org/officeDocument/2006/relationships/image" Target="../media/image27.png"/><Relationship Id="rId14" Type="http://schemas.openxmlformats.org/officeDocument/2006/relationships/image" Target="../media/image26.svg"/><Relationship Id="rId22" Type="http://schemas.openxmlformats.org/officeDocument/2006/relationships/image" Target="../media/image68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41.png"/><Relationship Id="rId7" Type="http://schemas.openxmlformats.org/officeDocument/2006/relationships/image" Target="../media/image39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svg"/><Relationship Id="rId11" Type="http://schemas.openxmlformats.org/officeDocument/2006/relationships/image" Target="../media/image31.png"/><Relationship Id="rId5" Type="http://schemas.openxmlformats.org/officeDocument/2006/relationships/image" Target="../media/image99.png"/><Relationship Id="rId10" Type="http://schemas.openxmlformats.org/officeDocument/2006/relationships/image" Target="../media/image28.svg"/><Relationship Id="rId4" Type="http://schemas.openxmlformats.org/officeDocument/2006/relationships/image" Target="../media/image42.svg"/><Relationship Id="rId9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01.png"/><Relationship Id="rId7" Type="http://schemas.openxmlformats.org/officeDocument/2006/relationships/image" Target="../media/image39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svg"/><Relationship Id="rId11" Type="http://schemas.openxmlformats.org/officeDocument/2006/relationships/image" Target="../media/image9.png"/><Relationship Id="rId5" Type="http://schemas.openxmlformats.org/officeDocument/2006/relationships/image" Target="../media/image103.png"/><Relationship Id="rId10" Type="http://schemas.openxmlformats.org/officeDocument/2006/relationships/image" Target="../media/image16.svg"/><Relationship Id="rId4" Type="http://schemas.openxmlformats.org/officeDocument/2006/relationships/image" Target="../media/image102.svg"/><Relationship Id="rId9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9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39.png"/><Relationship Id="rId21" Type="http://schemas.openxmlformats.org/officeDocument/2006/relationships/image" Target="../media/image13.png"/><Relationship Id="rId7" Type="http://schemas.openxmlformats.org/officeDocument/2006/relationships/image" Target="../media/image71.png"/><Relationship Id="rId12" Type="http://schemas.openxmlformats.org/officeDocument/2006/relationships/image" Target="../media/image106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105.png"/><Relationship Id="rId24" Type="http://schemas.openxmlformats.org/officeDocument/2006/relationships/image" Target="../media/image66.svg"/><Relationship Id="rId5" Type="http://schemas.openxmlformats.org/officeDocument/2006/relationships/image" Target="../media/image47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40.svg"/><Relationship Id="rId9" Type="http://schemas.openxmlformats.org/officeDocument/2006/relationships/image" Target="../media/image95.png"/><Relationship Id="rId14" Type="http://schemas.openxmlformats.org/officeDocument/2006/relationships/image" Target="../media/image94.svg"/><Relationship Id="rId22" Type="http://schemas.openxmlformats.org/officeDocument/2006/relationships/image" Target="../media/image14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9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39.png"/><Relationship Id="rId21" Type="http://schemas.openxmlformats.org/officeDocument/2006/relationships/image" Target="../media/image13.png"/><Relationship Id="rId7" Type="http://schemas.openxmlformats.org/officeDocument/2006/relationships/image" Target="../media/image71.png"/><Relationship Id="rId12" Type="http://schemas.openxmlformats.org/officeDocument/2006/relationships/image" Target="../media/image106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105.png"/><Relationship Id="rId24" Type="http://schemas.openxmlformats.org/officeDocument/2006/relationships/image" Target="../media/image66.svg"/><Relationship Id="rId5" Type="http://schemas.openxmlformats.org/officeDocument/2006/relationships/image" Target="../media/image47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40.svg"/><Relationship Id="rId9" Type="http://schemas.openxmlformats.org/officeDocument/2006/relationships/image" Target="../media/image95.png"/><Relationship Id="rId14" Type="http://schemas.openxmlformats.org/officeDocument/2006/relationships/image" Target="../media/image94.svg"/><Relationship Id="rId22" Type="http://schemas.openxmlformats.org/officeDocument/2006/relationships/image" Target="../media/image14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9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39.png"/><Relationship Id="rId21" Type="http://schemas.openxmlformats.org/officeDocument/2006/relationships/image" Target="../media/image13.png"/><Relationship Id="rId7" Type="http://schemas.openxmlformats.org/officeDocument/2006/relationships/image" Target="../media/image71.png"/><Relationship Id="rId12" Type="http://schemas.openxmlformats.org/officeDocument/2006/relationships/image" Target="../media/image106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105.png"/><Relationship Id="rId24" Type="http://schemas.openxmlformats.org/officeDocument/2006/relationships/image" Target="../media/image66.svg"/><Relationship Id="rId5" Type="http://schemas.openxmlformats.org/officeDocument/2006/relationships/image" Target="../media/image47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40.svg"/><Relationship Id="rId9" Type="http://schemas.openxmlformats.org/officeDocument/2006/relationships/image" Target="../media/image95.png"/><Relationship Id="rId14" Type="http://schemas.openxmlformats.org/officeDocument/2006/relationships/image" Target="../media/image94.svg"/><Relationship Id="rId22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10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39.png"/><Relationship Id="rId21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08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svg"/><Relationship Id="rId11" Type="http://schemas.openxmlformats.org/officeDocument/2006/relationships/image" Target="../media/image107.png"/><Relationship Id="rId24" Type="http://schemas.openxmlformats.org/officeDocument/2006/relationships/image" Target="../media/image66.svg"/><Relationship Id="rId5" Type="http://schemas.openxmlformats.org/officeDocument/2006/relationships/image" Target="../media/image101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40.svg"/><Relationship Id="rId9" Type="http://schemas.openxmlformats.org/officeDocument/2006/relationships/image" Target="../media/image95.png"/><Relationship Id="rId14" Type="http://schemas.openxmlformats.org/officeDocument/2006/relationships/image" Target="../media/image104.svg"/><Relationship Id="rId22" Type="http://schemas.openxmlformats.org/officeDocument/2006/relationships/image" Target="../media/image14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99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69.png"/><Relationship Id="rId21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10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1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svg"/><Relationship Id="rId11" Type="http://schemas.openxmlformats.org/officeDocument/2006/relationships/image" Target="../media/image109.png"/><Relationship Id="rId24" Type="http://schemas.openxmlformats.org/officeDocument/2006/relationships/image" Target="../media/image66.svg"/><Relationship Id="rId5" Type="http://schemas.openxmlformats.org/officeDocument/2006/relationships/image" Target="../media/image53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38.svg"/><Relationship Id="rId19" Type="http://schemas.openxmlformats.org/officeDocument/2006/relationships/image" Target="../media/image11.png"/><Relationship Id="rId4" Type="http://schemas.openxmlformats.org/officeDocument/2006/relationships/image" Target="../media/image70.svg"/><Relationship Id="rId9" Type="http://schemas.openxmlformats.org/officeDocument/2006/relationships/image" Target="../media/image37.png"/><Relationship Id="rId14" Type="http://schemas.openxmlformats.org/officeDocument/2006/relationships/image" Target="../media/image100.svg"/><Relationship Id="rId22" Type="http://schemas.openxmlformats.org/officeDocument/2006/relationships/image" Target="../media/image14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111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29.png"/><Relationship Id="rId21" Type="http://schemas.openxmlformats.org/officeDocument/2006/relationships/image" Target="../media/image13.png"/><Relationship Id="rId7" Type="http://schemas.openxmlformats.org/officeDocument/2006/relationships/image" Target="../media/image19.png"/><Relationship Id="rId12" Type="http://schemas.openxmlformats.org/officeDocument/2006/relationships/image" Target="../media/image88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87.png"/><Relationship Id="rId24" Type="http://schemas.openxmlformats.org/officeDocument/2006/relationships/image" Target="../media/image66.svg"/><Relationship Id="rId5" Type="http://schemas.openxmlformats.org/officeDocument/2006/relationships/image" Target="../media/image47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30.svg"/><Relationship Id="rId9" Type="http://schemas.openxmlformats.org/officeDocument/2006/relationships/image" Target="../media/image95.png"/><Relationship Id="rId14" Type="http://schemas.openxmlformats.org/officeDocument/2006/relationships/image" Target="../media/image112.svg"/><Relationship Id="rId22" Type="http://schemas.openxmlformats.org/officeDocument/2006/relationships/image" Target="../media/image14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9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33.png"/><Relationship Id="rId21" Type="http://schemas.openxmlformats.org/officeDocument/2006/relationships/image" Target="../media/image13.png"/><Relationship Id="rId7" Type="http://schemas.openxmlformats.org/officeDocument/2006/relationships/image" Target="../media/image71.png"/><Relationship Id="rId12" Type="http://schemas.openxmlformats.org/officeDocument/2006/relationships/image" Target="../media/image114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svg"/><Relationship Id="rId11" Type="http://schemas.openxmlformats.org/officeDocument/2006/relationships/image" Target="../media/image113.png"/><Relationship Id="rId24" Type="http://schemas.openxmlformats.org/officeDocument/2006/relationships/image" Target="../media/image66.svg"/><Relationship Id="rId5" Type="http://schemas.openxmlformats.org/officeDocument/2006/relationships/image" Target="../media/image45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34.svg"/><Relationship Id="rId9" Type="http://schemas.openxmlformats.org/officeDocument/2006/relationships/image" Target="../media/image95.png"/><Relationship Id="rId14" Type="http://schemas.openxmlformats.org/officeDocument/2006/relationships/image" Target="../media/image94.svg"/><Relationship Id="rId22" Type="http://schemas.openxmlformats.org/officeDocument/2006/relationships/image" Target="../media/image14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103.png"/><Relationship Id="rId18" Type="http://schemas.openxmlformats.org/officeDocument/2006/relationships/image" Target="../media/image120.svg"/><Relationship Id="rId26" Type="http://schemas.openxmlformats.org/officeDocument/2006/relationships/image" Target="../media/image128.svg"/><Relationship Id="rId3" Type="http://schemas.openxmlformats.org/officeDocument/2006/relationships/image" Target="../media/image23.png"/><Relationship Id="rId21" Type="http://schemas.openxmlformats.org/officeDocument/2006/relationships/image" Target="../media/image123.png"/><Relationship Id="rId7" Type="http://schemas.openxmlformats.org/officeDocument/2006/relationships/image" Target="../media/image15.png"/><Relationship Id="rId12" Type="http://schemas.openxmlformats.org/officeDocument/2006/relationships/image" Target="../media/image106.svg"/><Relationship Id="rId17" Type="http://schemas.openxmlformats.org/officeDocument/2006/relationships/image" Target="../media/image119.png"/><Relationship Id="rId25" Type="http://schemas.openxmlformats.org/officeDocument/2006/relationships/image" Target="../media/image127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18.svg"/><Relationship Id="rId20" Type="http://schemas.openxmlformats.org/officeDocument/2006/relationships/image" Target="../media/image12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svg"/><Relationship Id="rId11" Type="http://schemas.openxmlformats.org/officeDocument/2006/relationships/image" Target="../media/image105.png"/><Relationship Id="rId24" Type="http://schemas.openxmlformats.org/officeDocument/2006/relationships/image" Target="../media/image126.svg"/><Relationship Id="rId5" Type="http://schemas.openxmlformats.org/officeDocument/2006/relationships/image" Target="../media/image101.png"/><Relationship Id="rId15" Type="http://schemas.openxmlformats.org/officeDocument/2006/relationships/image" Target="../media/image117.png"/><Relationship Id="rId23" Type="http://schemas.openxmlformats.org/officeDocument/2006/relationships/image" Target="../media/image125.png"/><Relationship Id="rId10" Type="http://schemas.openxmlformats.org/officeDocument/2006/relationships/image" Target="../media/image116.svg"/><Relationship Id="rId19" Type="http://schemas.openxmlformats.org/officeDocument/2006/relationships/image" Target="../media/image121.png"/><Relationship Id="rId4" Type="http://schemas.openxmlformats.org/officeDocument/2006/relationships/image" Target="../media/image24.svg"/><Relationship Id="rId9" Type="http://schemas.openxmlformats.org/officeDocument/2006/relationships/image" Target="../media/image115.png"/><Relationship Id="rId14" Type="http://schemas.openxmlformats.org/officeDocument/2006/relationships/image" Target="../media/image104.svg"/><Relationship Id="rId22" Type="http://schemas.openxmlformats.org/officeDocument/2006/relationships/image" Target="../media/image124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131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49.png"/><Relationship Id="rId21" Type="http://schemas.openxmlformats.org/officeDocument/2006/relationships/image" Target="../media/image13.png"/><Relationship Id="rId7" Type="http://schemas.openxmlformats.org/officeDocument/2006/relationships/image" Target="../media/image71.png"/><Relationship Id="rId12" Type="http://schemas.openxmlformats.org/officeDocument/2006/relationships/image" Target="../media/image130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29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11" Type="http://schemas.openxmlformats.org/officeDocument/2006/relationships/image" Target="../media/image129.png"/><Relationship Id="rId24" Type="http://schemas.openxmlformats.org/officeDocument/2006/relationships/image" Target="../media/image66.svg"/><Relationship Id="rId5" Type="http://schemas.openxmlformats.org/officeDocument/2006/relationships/image" Target="../media/image55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28" Type="http://schemas.openxmlformats.org/officeDocument/2006/relationships/image" Target="../media/image134.svg"/><Relationship Id="rId10" Type="http://schemas.openxmlformats.org/officeDocument/2006/relationships/image" Target="../media/image96.svg"/><Relationship Id="rId19" Type="http://schemas.openxmlformats.org/officeDocument/2006/relationships/image" Target="../media/image11.png"/><Relationship Id="rId4" Type="http://schemas.openxmlformats.org/officeDocument/2006/relationships/image" Target="../media/image50.svg"/><Relationship Id="rId9" Type="http://schemas.openxmlformats.org/officeDocument/2006/relationships/image" Target="../media/image95.png"/><Relationship Id="rId14" Type="http://schemas.openxmlformats.org/officeDocument/2006/relationships/image" Target="../media/image132.svg"/><Relationship Id="rId22" Type="http://schemas.openxmlformats.org/officeDocument/2006/relationships/image" Target="../media/image14.svg"/><Relationship Id="rId27" Type="http://schemas.openxmlformats.org/officeDocument/2006/relationships/image" Target="../media/image133.png"/><Relationship Id="rId30" Type="http://schemas.openxmlformats.org/officeDocument/2006/relationships/image" Target="../media/image136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93.png"/><Relationship Id="rId18" Type="http://schemas.openxmlformats.org/officeDocument/2006/relationships/image" Target="../media/image44.svg"/><Relationship Id="rId26" Type="http://schemas.openxmlformats.org/officeDocument/2006/relationships/image" Target="../media/image68.svg"/><Relationship Id="rId3" Type="http://schemas.openxmlformats.org/officeDocument/2006/relationships/image" Target="../media/image23.png"/><Relationship Id="rId21" Type="http://schemas.openxmlformats.org/officeDocument/2006/relationships/image" Target="../media/image13.png"/><Relationship Id="rId34" Type="http://schemas.openxmlformats.org/officeDocument/2006/relationships/image" Target="../media/image136.svg"/><Relationship Id="rId7" Type="http://schemas.openxmlformats.org/officeDocument/2006/relationships/image" Target="../media/image7.png"/><Relationship Id="rId12" Type="http://schemas.openxmlformats.org/officeDocument/2006/relationships/image" Target="../media/image114.svg"/><Relationship Id="rId17" Type="http://schemas.openxmlformats.org/officeDocument/2006/relationships/image" Target="../media/image43.png"/><Relationship Id="rId25" Type="http://schemas.openxmlformats.org/officeDocument/2006/relationships/image" Target="../media/image67.png"/><Relationship Id="rId33" Type="http://schemas.openxmlformats.org/officeDocument/2006/relationships/image" Target="../media/image135.png"/><Relationship Id="rId2" Type="http://schemas.openxmlformats.org/officeDocument/2006/relationships/notesSlide" Target="../notesSlides/notesSlide48.xml"/><Relationship Id="rId16" Type="http://schemas.openxmlformats.org/officeDocument/2006/relationships/image" Target="../media/image26.svg"/><Relationship Id="rId20" Type="http://schemas.openxmlformats.org/officeDocument/2006/relationships/image" Target="../media/image12.svg"/><Relationship Id="rId29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svg"/><Relationship Id="rId11" Type="http://schemas.openxmlformats.org/officeDocument/2006/relationships/image" Target="../media/image113.png"/><Relationship Id="rId24" Type="http://schemas.openxmlformats.org/officeDocument/2006/relationships/image" Target="../media/image66.svg"/><Relationship Id="rId32" Type="http://schemas.openxmlformats.org/officeDocument/2006/relationships/image" Target="../media/image142.svg"/><Relationship Id="rId5" Type="http://schemas.openxmlformats.org/officeDocument/2006/relationships/image" Target="../media/image47.png"/><Relationship Id="rId15" Type="http://schemas.openxmlformats.org/officeDocument/2006/relationships/image" Target="../media/image25.png"/><Relationship Id="rId23" Type="http://schemas.openxmlformats.org/officeDocument/2006/relationships/image" Target="../media/image65.png"/><Relationship Id="rId28" Type="http://schemas.openxmlformats.org/officeDocument/2006/relationships/image" Target="../media/image138.svg"/><Relationship Id="rId10" Type="http://schemas.openxmlformats.org/officeDocument/2006/relationships/image" Target="../media/image38.svg"/><Relationship Id="rId19" Type="http://schemas.openxmlformats.org/officeDocument/2006/relationships/image" Target="../media/image11.png"/><Relationship Id="rId31" Type="http://schemas.openxmlformats.org/officeDocument/2006/relationships/image" Target="../media/image141.png"/><Relationship Id="rId4" Type="http://schemas.openxmlformats.org/officeDocument/2006/relationships/image" Target="../media/image24.svg"/><Relationship Id="rId9" Type="http://schemas.openxmlformats.org/officeDocument/2006/relationships/image" Target="../media/image37.png"/><Relationship Id="rId14" Type="http://schemas.openxmlformats.org/officeDocument/2006/relationships/image" Target="../media/image94.svg"/><Relationship Id="rId22" Type="http://schemas.openxmlformats.org/officeDocument/2006/relationships/image" Target="../media/image14.svg"/><Relationship Id="rId27" Type="http://schemas.openxmlformats.org/officeDocument/2006/relationships/image" Target="../media/image137.png"/><Relationship Id="rId30" Type="http://schemas.openxmlformats.org/officeDocument/2006/relationships/image" Target="../media/image140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109.png"/><Relationship Id="rId18" Type="http://schemas.openxmlformats.org/officeDocument/2006/relationships/image" Target="../media/image144.svg"/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12" Type="http://schemas.openxmlformats.org/officeDocument/2006/relationships/image" Target="../media/image54.svg"/><Relationship Id="rId17" Type="http://schemas.openxmlformats.org/officeDocument/2006/relationships/image" Target="../media/image143.png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100.svg"/><Relationship Id="rId20" Type="http://schemas.openxmlformats.org/officeDocument/2006/relationships/image" Target="../media/image14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11" Type="http://schemas.openxmlformats.org/officeDocument/2006/relationships/image" Target="../media/image53.png"/><Relationship Id="rId5" Type="http://schemas.openxmlformats.org/officeDocument/2006/relationships/image" Target="../media/image27.png"/><Relationship Id="rId15" Type="http://schemas.openxmlformats.org/officeDocument/2006/relationships/image" Target="../media/image99.png"/><Relationship Id="rId10" Type="http://schemas.openxmlformats.org/officeDocument/2006/relationships/image" Target="../media/image140.svg"/><Relationship Id="rId19" Type="http://schemas.openxmlformats.org/officeDocument/2006/relationships/image" Target="../media/image145.png"/><Relationship Id="rId4" Type="http://schemas.openxmlformats.org/officeDocument/2006/relationships/image" Target="../media/image24.svg"/><Relationship Id="rId9" Type="http://schemas.openxmlformats.org/officeDocument/2006/relationships/image" Target="../media/image139.png"/><Relationship Id="rId14" Type="http://schemas.openxmlformats.org/officeDocument/2006/relationships/image" Target="../media/image11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11" Type="http://schemas.openxmlformats.org/officeDocument/2006/relationships/image" Target="../media/image13.png"/><Relationship Id="rId5" Type="http://schemas.openxmlformats.org/officeDocument/2006/relationships/image" Target="../media/image21.png"/><Relationship Id="rId10" Type="http://schemas.openxmlformats.org/officeDocument/2006/relationships/image" Target="../media/image12.svg"/><Relationship Id="rId4" Type="http://schemas.openxmlformats.org/officeDocument/2006/relationships/image" Target="../media/image20.svg"/><Relationship Id="rId9" Type="http://schemas.openxmlformats.org/officeDocument/2006/relationships/image" Target="../media/image11.png"/><Relationship Id="rId14" Type="http://schemas.openxmlformats.org/officeDocument/2006/relationships/image" Target="../media/image26.sv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29.png"/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image" Target="../media/image9.png"/><Relationship Id="rId5" Type="http://schemas.openxmlformats.org/officeDocument/2006/relationships/image" Target="../media/image13.png"/><Relationship Id="rId10" Type="http://schemas.openxmlformats.org/officeDocument/2006/relationships/image" Target="../media/image28.svg"/><Relationship Id="rId4" Type="http://schemas.openxmlformats.org/officeDocument/2006/relationships/image" Target="../media/image12.svg"/><Relationship Id="rId9" Type="http://schemas.openxmlformats.org/officeDocument/2006/relationships/image" Target="../media/image27.png"/><Relationship Id="rId14" Type="http://schemas.openxmlformats.org/officeDocument/2006/relationships/image" Target="../media/image30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149.png"/><Relationship Id="rId3" Type="http://schemas.openxmlformats.org/officeDocument/2006/relationships/image" Target="../media/image147.png"/><Relationship Id="rId7" Type="http://schemas.openxmlformats.org/officeDocument/2006/relationships/image" Target="../media/image27.png"/><Relationship Id="rId12" Type="http://schemas.openxmlformats.org/officeDocument/2006/relationships/image" Target="../media/image114.sv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11" Type="http://schemas.openxmlformats.org/officeDocument/2006/relationships/image" Target="../media/image113.png"/><Relationship Id="rId5" Type="http://schemas.openxmlformats.org/officeDocument/2006/relationships/image" Target="../media/image55.png"/><Relationship Id="rId10" Type="http://schemas.openxmlformats.org/officeDocument/2006/relationships/image" Target="../media/image96.svg"/><Relationship Id="rId4" Type="http://schemas.openxmlformats.org/officeDocument/2006/relationships/image" Target="../media/image148.svg"/><Relationship Id="rId9" Type="http://schemas.openxmlformats.org/officeDocument/2006/relationships/image" Target="../media/image95.png"/><Relationship Id="rId14" Type="http://schemas.openxmlformats.org/officeDocument/2006/relationships/image" Target="../media/image150.sv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51.png"/><Relationship Id="rId18" Type="http://schemas.openxmlformats.org/officeDocument/2006/relationships/image" Target="../media/image156.svg"/><Relationship Id="rId3" Type="http://schemas.openxmlformats.org/officeDocument/2006/relationships/image" Target="../media/image139.png"/><Relationship Id="rId21" Type="http://schemas.openxmlformats.org/officeDocument/2006/relationships/image" Target="../media/image157.png"/><Relationship Id="rId7" Type="http://schemas.openxmlformats.org/officeDocument/2006/relationships/image" Target="../media/image109.png"/><Relationship Id="rId12" Type="http://schemas.openxmlformats.org/officeDocument/2006/relationships/image" Target="../media/image10.svg"/><Relationship Id="rId17" Type="http://schemas.openxmlformats.org/officeDocument/2006/relationships/image" Target="../media/image155.png"/><Relationship Id="rId2" Type="http://schemas.openxmlformats.org/officeDocument/2006/relationships/notesSlide" Target="../notesSlides/notesSlide63.xml"/><Relationship Id="rId16" Type="http://schemas.openxmlformats.org/officeDocument/2006/relationships/image" Target="../media/image154.svg"/><Relationship Id="rId20" Type="http://schemas.openxmlformats.org/officeDocument/2006/relationships/image" Target="../media/image8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11" Type="http://schemas.openxmlformats.org/officeDocument/2006/relationships/image" Target="../media/image9.png"/><Relationship Id="rId24" Type="http://schemas.openxmlformats.org/officeDocument/2006/relationships/image" Target="../media/image160.svg"/><Relationship Id="rId5" Type="http://schemas.openxmlformats.org/officeDocument/2006/relationships/image" Target="../media/image55.png"/><Relationship Id="rId15" Type="http://schemas.openxmlformats.org/officeDocument/2006/relationships/image" Target="../media/image153.png"/><Relationship Id="rId23" Type="http://schemas.openxmlformats.org/officeDocument/2006/relationships/image" Target="../media/image159.png"/><Relationship Id="rId10" Type="http://schemas.openxmlformats.org/officeDocument/2006/relationships/image" Target="../media/image28.svg"/><Relationship Id="rId19" Type="http://schemas.openxmlformats.org/officeDocument/2006/relationships/image" Target="../media/image79.png"/><Relationship Id="rId4" Type="http://schemas.openxmlformats.org/officeDocument/2006/relationships/image" Target="../media/image140.svg"/><Relationship Id="rId9" Type="http://schemas.openxmlformats.org/officeDocument/2006/relationships/image" Target="../media/image27.png"/><Relationship Id="rId14" Type="http://schemas.openxmlformats.org/officeDocument/2006/relationships/image" Target="../media/image152.svg"/><Relationship Id="rId22" Type="http://schemas.openxmlformats.org/officeDocument/2006/relationships/image" Target="../media/image158.sv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25.png"/><Relationship Id="rId3" Type="http://schemas.openxmlformats.org/officeDocument/2006/relationships/image" Target="../media/image27.png"/><Relationship Id="rId7" Type="http://schemas.openxmlformats.org/officeDocument/2006/relationships/image" Target="../media/image11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29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28.svg"/><Relationship Id="rId9" Type="http://schemas.openxmlformats.org/officeDocument/2006/relationships/image" Target="../media/image13.png"/><Relationship Id="rId14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33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svg"/><Relationship Id="rId11" Type="http://schemas.openxmlformats.org/officeDocument/2006/relationships/image" Target="../media/image13.png"/><Relationship Id="rId5" Type="http://schemas.openxmlformats.org/officeDocument/2006/relationships/image" Target="../media/image31.png"/><Relationship Id="rId10" Type="http://schemas.openxmlformats.org/officeDocument/2006/relationships/image" Target="../media/image12.svg"/><Relationship Id="rId4" Type="http://schemas.openxmlformats.org/officeDocument/2006/relationships/image" Target="../media/image20.svg"/><Relationship Id="rId9" Type="http://schemas.openxmlformats.org/officeDocument/2006/relationships/image" Target="../media/image11.png"/><Relationship Id="rId14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5.png"/><Relationship Id="rId3" Type="http://schemas.openxmlformats.org/officeDocument/2006/relationships/image" Target="../media/image35.png"/><Relationship Id="rId7" Type="http://schemas.openxmlformats.org/officeDocument/2006/relationships/image" Target="../media/image23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11" Type="http://schemas.openxmlformats.org/officeDocument/2006/relationships/image" Target="../media/image13.png"/><Relationship Id="rId5" Type="http://schemas.openxmlformats.org/officeDocument/2006/relationships/image" Target="../media/image37.png"/><Relationship Id="rId10" Type="http://schemas.openxmlformats.org/officeDocument/2006/relationships/image" Target="../media/image12.svg"/><Relationship Id="rId4" Type="http://schemas.openxmlformats.org/officeDocument/2006/relationships/image" Target="../media/image36.svg"/><Relationship Id="rId9" Type="http://schemas.openxmlformats.org/officeDocument/2006/relationships/image" Target="../media/image11.png"/><Relationship Id="rId1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51966"/>
            <a:ext cx="12192000" cy="830997"/>
          </a:xfrm>
          <a:prstGeom prst="rect">
            <a:avLst/>
          </a:prstGeom>
        </p:spPr>
        <p:txBody>
          <a:bodyPr/>
          <a:lstStyle/>
          <a:p>
            <a:r>
              <a:rPr lang="en-US" sz="4800"/>
              <a:t>Cycle DIAGRAMS</a:t>
            </a:r>
            <a:endParaRPr lang="en-US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Freeform 13"/>
          <p:cNvSpPr/>
          <p:nvPr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61" name="TextBox 60"/>
          <p:cNvSpPr txBox="1"/>
          <p:nvPr/>
        </p:nvSpPr>
        <p:spPr>
          <a:xfrm>
            <a:off x="8010115" y="1909354"/>
            <a:ext cx="39814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PPTX Slides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95313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Template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3607904-45EB-4DA8-B65F-5A5FA015BA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61602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C9840-500E-491D-934D-16BB91C46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11C7EE-A14C-48AE-81B2-E65C4CCEF7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Triangle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4EEB5A-217A-48C1-A01B-F425DF18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0363205-BB6E-4A7A-BFFD-8EAD26B4C22B}"/>
              </a:ext>
            </a:extLst>
          </p:cNvPr>
          <p:cNvGrpSpPr/>
          <p:nvPr/>
        </p:nvGrpSpPr>
        <p:grpSpPr>
          <a:xfrm>
            <a:off x="3727784" y="1889587"/>
            <a:ext cx="4736471" cy="4089959"/>
            <a:chOff x="3727784" y="1923046"/>
            <a:chExt cx="4736471" cy="4089959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F369943-E397-42F8-8660-2A8D3CA9B866}"/>
                </a:ext>
              </a:extLst>
            </p:cNvPr>
            <p:cNvSpPr/>
            <p:nvPr/>
          </p:nvSpPr>
          <p:spPr>
            <a:xfrm>
              <a:off x="3727784" y="4455961"/>
              <a:ext cx="3191506" cy="1554480"/>
            </a:xfrm>
            <a:custGeom>
              <a:avLst/>
              <a:gdLst>
                <a:gd name="connsiteX0" fmla="*/ 777240 w 3191506"/>
                <a:gd name="connsiteY0" fmla="*/ 0 h 1554480"/>
                <a:gd name="connsiteX1" fmla="*/ 1079777 w 3191506"/>
                <a:gd name="connsiteY1" fmla="*/ 61080 h 1554480"/>
                <a:gd name="connsiteX2" fmla="*/ 1086342 w 3191506"/>
                <a:gd name="connsiteY2" fmla="*/ 64643 h 1554480"/>
                <a:gd name="connsiteX3" fmla="*/ 1090152 w 3191506"/>
                <a:gd name="connsiteY3" fmla="*/ 65866 h 1554480"/>
                <a:gd name="connsiteX4" fmla="*/ 1089789 w 3191506"/>
                <a:gd name="connsiteY4" fmla="*/ 66514 h 1554480"/>
                <a:gd name="connsiteX5" fmla="*/ 1211803 w 3191506"/>
                <a:gd name="connsiteY5" fmla="*/ 132741 h 1554480"/>
                <a:gd name="connsiteX6" fmla="*/ 1309872 w 3191506"/>
                <a:gd name="connsiteY6" fmla="*/ 213655 h 1554480"/>
                <a:gd name="connsiteX7" fmla="*/ 1310194 w 3191506"/>
                <a:gd name="connsiteY7" fmla="*/ 213136 h 1554480"/>
                <a:gd name="connsiteX8" fmla="*/ 1314121 w 3191506"/>
                <a:gd name="connsiteY8" fmla="*/ 217161 h 1554480"/>
                <a:gd name="connsiteX9" fmla="*/ 1326832 w 3191506"/>
                <a:gd name="connsiteY9" fmla="*/ 227649 h 1554480"/>
                <a:gd name="connsiteX10" fmla="*/ 1340417 w 3191506"/>
                <a:gd name="connsiteY10" fmla="*/ 244114 h 1554480"/>
                <a:gd name="connsiteX11" fmla="*/ 1375532 w 3191506"/>
                <a:gd name="connsiteY11" fmla="*/ 280105 h 1554480"/>
                <a:gd name="connsiteX12" fmla="*/ 1431725 w 3191506"/>
                <a:gd name="connsiteY12" fmla="*/ 354916 h 1554480"/>
                <a:gd name="connsiteX13" fmla="*/ 1456913 w 3191506"/>
                <a:gd name="connsiteY13" fmla="*/ 407480 h 1554480"/>
                <a:gd name="connsiteX14" fmla="*/ 1493401 w 3191506"/>
                <a:gd name="connsiteY14" fmla="*/ 474703 h 1554480"/>
                <a:gd name="connsiteX15" fmla="*/ 1501262 w 3191506"/>
                <a:gd name="connsiteY15" fmla="*/ 500027 h 1554480"/>
                <a:gd name="connsiteX16" fmla="*/ 1512208 w 3191506"/>
                <a:gd name="connsiteY16" fmla="*/ 522870 h 1554480"/>
                <a:gd name="connsiteX17" fmla="*/ 1583517 w 3191506"/>
                <a:gd name="connsiteY17" fmla="*/ 641333 h 1554480"/>
                <a:gd name="connsiteX18" fmla="*/ 1657884 w 3191506"/>
                <a:gd name="connsiteY18" fmla="*/ 653443 h 1554480"/>
                <a:gd name="connsiteX19" fmla="*/ 3191506 w 3191506"/>
                <a:gd name="connsiteY19" fmla="*/ 654810 h 1554480"/>
                <a:gd name="connsiteX20" fmla="*/ 3186649 w 3191506"/>
                <a:gd name="connsiteY20" fmla="*/ 679986 h 1554480"/>
                <a:gd name="connsiteX21" fmla="*/ 3188803 w 3191506"/>
                <a:gd name="connsiteY21" fmla="*/ 897983 h 1554480"/>
                <a:gd name="connsiteX22" fmla="*/ 3191499 w 3191506"/>
                <a:gd name="connsiteY22" fmla="*/ 910282 h 1554480"/>
                <a:gd name="connsiteX23" fmla="*/ 1695872 w 3191506"/>
                <a:gd name="connsiteY23" fmla="*/ 911579 h 1554480"/>
                <a:gd name="connsiteX24" fmla="*/ 1594141 w 3191506"/>
                <a:gd name="connsiteY24" fmla="*/ 926773 h 1554480"/>
                <a:gd name="connsiteX25" fmla="*/ 1525891 w 3191506"/>
                <a:gd name="connsiteY25" fmla="*/ 996647 h 1554480"/>
                <a:gd name="connsiteX26" fmla="*/ 1504096 w 3191506"/>
                <a:gd name="connsiteY26" fmla="*/ 1045325 h 1554480"/>
                <a:gd name="connsiteX27" fmla="*/ 1493401 w 3191506"/>
                <a:gd name="connsiteY27" fmla="*/ 1079777 h 1554480"/>
                <a:gd name="connsiteX28" fmla="*/ 856709 w 3191506"/>
                <a:gd name="connsiteY28" fmla="*/ 1550467 h 1554480"/>
                <a:gd name="connsiteX29" fmla="*/ 822120 w 3191506"/>
                <a:gd name="connsiteY29" fmla="*/ 1552214 h 1554480"/>
                <a:gd name="connsiteX30" fmla="*/ 818802 w 3191506"/>
                <a:gd name="connsiteY30" fmla="*/ 1552720 h 1554480"/>
                <a:gd name="connsiteX31" fmla="*/ 813675 w 3191506"/>
                <a:gd name="connsiteY31" fmla="*/ 1552640 h 1554480"/>
                <a:gd name="connsiteX32" fmla="*/ 777240 w 3191506"/>
                <a:gd name="connsiteY32" fmla="*/ 1554480 h 1554480"/>
                <a:gd name="connsiteX33" fmla="*/ 708497 w 3191506"/>
                <a:gd name="connsiteY33" fmla="*/ 1551009 h 1554480"/>
                <a:gd name="connsiteX34" fmla="*/ 696909 w 3191506"/>
                <a:gd name="connsiteY34" fmla="*/ 1550829 h 1554480"/>
                <a:gd name="connsiteX35" fmla="*/ 682463 w 3191506"/>
                <a:gd name="connsiteY35" fmla="*/ 1548131 h 1554480"/>
                <a:gd name="connsiteX36" fmla="*/ 620599 w 3191506"/>
                <a:gd name="connsiteY36" fmla="*/ 1538690 h 1554480"/>
                <a:gd name="connsiteX37" fmla="*/ 603508 w 3191506"/>
                <a:gd name="connsiteY37" fmla="*/ 1533384 h 1554480"/>
                <a:gd name="connsiteX38" fmla="*/ 582944 w 3191506"/>
                <a:gd name="connsiteY38" fmla="*/ 1529543 h 1554480"/>
                <a:gd name="connsiteX39" fmla="*/ 514857 w 3191506"/>
                <a:gd name="connsiteY39" fmla="*/ 1505865 h 1554480"/>
                <a:gd name="connsiteX40" fmla="*/ 474703 w 3191506"/>
                <a:gd name="connsiteY40" fmla="*/ 1493401 h 1554480"/>
                <a:gd name="connsiteX41" fmla="*/ 388591 w 3191506"/>
                <a:gd name="connsiteY41" fmla="*/ 1446661 h 1554480"/>
                <a:gd name="connsiteX42" fmla="*/ 386036 w 3191506"/>
                <a:gd name="connsiteY42" fmla="*/ 1445352 h 1554480"/>
                <a:gd name="connsiteX43" fmla="*/ 385516 w 3191506"/>
                <a:gd name="connsiteY43" fmla="*/ 1444992 h 1554480"/>
                <a:gd name="connsiteX44" fmla="*/ 342678 w 3191506"/>
                <a:gd name="connsiteY44" fmla="*/ 1421740 h 1554480"/>
                <a:gd name="connsiteX45" fmla="*/ 132740 w 3191506"/>
                <a:gd name="connsiteY45" fmla="*/ 1211803 h 1554480"/>
                <a:gd name="connsiteX46" fmla="*/ 109472 w 3191506"/>
                <a:gd name="connsiteY46" fmla="*/ 1168934 h 1554480"/>
                <a:gd name="connsiteX47" fmla="*/ 90067 w 3191506"/>
                <a:gd name="connsiteY47" fmla="*/ 1138594 h 1554480"/>
                <a:gd name="connsiteX48" fmla="*/ 74154 w 3191506"/>
                <a:gd name="connsiteY48" fmla="*/ 1103866 h 1554480"/>
                <a:gd name="connsiteX49" fmla="*/ 61080 w 3191506"/>
                <a:gd name="connsiteY49" fmla="*/ 1079777 h 1554480"/>
                <a:gd name="connsiteX50" fmla="*/ 56801 w 3191506"/>
                <a:gd name="connsiteY50" fmla="*/ 1065992 h 1554480"/>
                <a:gd name="connsiteX51" fmla="*/ 45285 w 3191506"/>
                <a:gd name="connsiteY51" fmla="*/ 1040860 h 1554480"/>
                <a:gd name="connsiteX52" fmla="*/ 15212 w 3191506"/>
                <a:gd name="connsiteY52" fmla="*/ 937378 h 1554480"/>
                <a:gd name="connsiteX53" fmla="*/ 871 w 3191506"/>
                <a:gd name="connsiteY53" fmla="*/ 825361 h 1554480"/>
                <a:gd name="connsiteX54" fmla="*/ 1713 w 3191506"/>
                <a:gd name="connsiteY54" fmla="*/ 794231 h 1554480"/>
                <a:gd name="connsiteX55" fmla="*/ 0 w 3191506"/>
                <a:gd name="connsiteY55" fmla="*/ 777240 h 1554480"/>
                <a:gd name="connsiteX56" fmla="*/ 2969 w 3191506"/>
                <a:gd name="connsiteY56" fmla="*/ 747790 h 1554480"/>
                <a:gd name="connsiteX57" fmla="*/ 3917 w 3191506"/>
                <a:gd name="connsiteY57" fmla="*/ 712753 h 1554480"/>
                <a:gd name="connsiteX58" fmla="*/ 10007 w 3191506"/>
                <a:gd name="connsiteY58" fmla="*/ 677978 h 1554480"/>
                <a:gd name="connsiteX59" fmla="*/ 15791 w 3191506"/>
                <a:gd name="connsiteY59" fmla="*/ 620599 h 1554480"/>
                <a:gd name="connsiteX60" fmla="*/ 474703 w 3191506"/>
                <a:gd name="connsiteY60" fmla="*/ 61080 h 1554480"/>
                <a:gd name="connsiteX61" fmla="*/ 548389 w 3191506"/>
                <a:gd name="connsiteY61" fmla="*/ 38206 h 1554480"/>
                <a:gd name="connsiteX62" fmla="*/ 555823 w 3191506"/>
                <a:gd name="connsiteY62" fmla="*/ 35339 h 1554480"/>
                <a:gd name="connsiteX63" fmla="*/ 561565 w 3191506"/>
                <a:gd name="connsiteY63" fmla="*/ 34116 h 1554480"/>
                <a:gd name="connsiteX64" fmla="*/ 620599 w 3191506"/>
                <a:gd name="connsiteY64" fmla="*/ 15791 h 1554480"/>
                <a:gd name="connsiteX65" fmla="*/ 777240 w 3191506"/>
                <a:gd name="connsiteY65" fmla="*/ 0 h 155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191506" h="1554480">
                  <a:moveTo>
                    <a:pt x="777240" y="0"/>
                  </a:moveTo>
                  <a:cubicBezTo>
                    <a:pt x="884555" y="0"/>
                    <a:pt x="986790" y="21749"/>
                    <a:pt x="1079777" y="61080"/>
                  </a:cubicBezTo>
                  <a:lnTo>
                    <a:pt x="1086342" y="64643"/>
                  </a:lnTo>
                  <a:lnTo>
                    <a:pt x="1090152" y="65866"/>
                  </a:lnTo>
                  <a:lnTo>
                    <a:pt x="1089789" y="66514"/>
                  </a:lnTo>
                  <a:lnTo>
                    <a:pt x="1211803" y="132741"/>
                  </a:lnTo>
                  <a:lnTo>
                    <a:pt x="1309872" y="213655"/>
                  </a:lnTo>
                  <a:lnTo>
                    <a:pt x="1310194" y="213136"/>
                  </a:lnTo>
                  <a:lnTo>
                    <a:pt x="1314121" y="217161"/>
                  </a:lnTo>
                  <a:lnTo>
                    <a:pt x="1326832" y="227649"/>
                  </a:lnTo>
                  <a:lnTo>
                    <a:pt x="1340417" y="244114"/>
                  </a:lnTo>
                  <a:lnTo>
                    <a:pt x="1375532" y="280105"/>
                  </a:lnTo>
                  <a:cubicBezTo>
                    <a:pt x="1395849" y="303807"/>
                    <a:pt x="1414642" y="328816"/>
                    <a:pt x="1431725" y="354916"/>
                  </a:cubicBezTo>
                  <a:lnTo>
                    <a:pt x="1456913" y="407480"/>
                  </a:lnTo>
                  <a:lnTo>
                    <a:pt x="1493401" y="474703"/>
                  </a:lnTo>
                  <a:lnTo>
                    <a:pt x="1501262" y="500027"/>
                  </a:lnTo>
                  <a:lnTo>
                    <a:pt x="1512208" y="522870"/>
                  </a:lnTo>
                  <a:cubicBezTo>
                    <a:pt x="1527339" y="568450"/>
                    <a:pt x="1541021" y="620047"/>
                    <a:pt x="1583517" y="641333"/>
                  </a:cubicBezTo>
                  <a:cubicBezTo>
                    <a:pt x="1606374" y="653443"/>
                    <a:pt x="1632129" y="653443"/>
                    <a:pt x="1657884" y="653443"/>
                  </a:cubicBezTo>
                  <a:lnTo>
                    <a:pt x="3191506" y="654810"/>
                  </a:lnTo>
                  <a:lnTo>
                    <a:pt x="3186649" y="679986"/>
                  </a:lnTo>
                  <a:cubicBezTo>
                    <a:pt x="3177630" y="752392"/>
                    <a:pt x="3178245" y="825982"/>
                    <a:pt x="3188803" y="897983"/>
                  </a:cubicBezTo>
                  <a:lnTo>
                    <a:pt x="3191499" y="910282"/>
                  </a:lnTo>
                  <a:lnTo>
                    <a:pt x="1695872" y="911579"/>
                  </a:lnTo>
                  <a:cubicBezTo>
                    <a:pt x="1660942" y="911579"/>
                    <a:pt x="1624564" y="911579"/>
                    <a:pt x="1594141" y="926773"/>
                  </a:cubicBezTo>
                  <a:cubicBezTo>
                    <a:pt x="1563879" y="941966"/>
                    <a:pt x="1542631" y="967765"/>
                    <a:pt x="1525891" y="996647"/>
                  </a:cubicBezTo>
                  <a:lnTo>
                    <a:pt x="1504096" y="1045325"/>
                  </a:lnTo>
                  <a:lnTo>
                    <a:pt x="1493401" y="1079777"/>
                  </a:lnTo>
                  <a:cubicBezTo>
                    <a:pt x="1385242" y="1335493"/>
                    <a:pt x="1144123" y="1521279"/>
                    <a:pt x="856709" y="1550467"/>
                  </a:cubicBezTo>
                  <a:lnTo>
                    <a:pt x="822120" y="1552214"/>
                  </a:lnTo>
                  <a:lnTo>
                    <a:pt x="818802" y="1552720"/>
                  </a:lnTo>
                  <a:lnTo>
                    <a:pt x="813675" y="1552640"/>
                  </a:lnTo>
                  <a:lnTo>
                    <a:pt x="777240" y="1554480"/>
                  </a:lnTo>
                  <a:lnTo>
                    <a:pt x="708497" y="1551009"/>
                  </a:lnTo>
                  <a:lnTo>
                    <a:pt x="696909" y="1550829"/>
                  </a:lnTo>
                  <a:lnTo>
                    <a:pt x="682463" y="1548131"/>
                  </a:lnTo>
                  <a:lnTo>
                    <a:pt x="620599" y="1538690"/>
                  </a:lnTo>
                  <a:lnTo>
                    <a:pt x="603508" y="1533384"/>
                  </a:lnTo>
                  <a:lnTo>
                    <a:pt x="582944" y="1529543"/>
                  </a:lnTo>
                  <a:lnTo>
                    <a:pt x="514857" y="1505865"/>
                  </a:lnTo>
                  <a:lnTo>
                    <a:pt x="474703" y="1493401"/>
                  </a:lnTo>
                  <a:lnTo>
                    <a:pt x="388591" y="1446661"/>
                  </a:lnTo>
                  <a:lnTo>
                    <a:pt x="386036" y="1445352"/>
                  </a:lnTo>
                  <a:lnTo>
                    <a:pt x="385516" y="1444992"/>
                  </a:lnTo>
                  <a:lnTo>
                    <a:pt x="342678" y="1421740"/>
                  </a:lnTo>
                  <a:cubicBezTo>
                    <a:pt x="259979" y="1365870"/>
                    <a:pt x="188611" y="1294501"/>
                    <a:pt x="132740" y="1211803"/>
                  </a:cubicBezTo>
                  <a:lnTo>
                    <a:pt x="109472" y="1168934"/>
                  </a:lnTo>
                  <a:lnTo>
                    <a:pt x="90067" y="1138594"/>
                  </a:lnTo>
                  <a:lnTo>
                    <a:pt x="74154" y="1103866"/>
                  </a:lnTo>
                  <a:lnTo>
                    <a:pt x="61080" y="1079777"/>
                  </a:lnTo>
                  <a:lnTo>
                    <a:pt x="56801" y="1065992"/>
                  </a:lnTo>
                  <a:lnTo>
                    <a:pt x="45285" y="1040860"/>
                  </a:lnTo>
                  <a:cubicBezTo>
                    <a:pt x="32725" y="1007250"/>
                    <a:pt x="22617" y="972682"/>
                    <a:pt x="15212" y="937378"/>
                  </a:cubicBezTo>
                  <a:cubicBezTo>
                    <a:pt x="7425" y="900373"/>
                    <a:pt x="2699" y="862916"/>
                    <a:pt x="871" y="825361"/>
                  </a:cubicBezTo>
                  <a:lnTo>
                    <a:pt x="1713" y="794231"/>
                  </a:lnTo>
                  <a:lnTo>
                    <a:pt x="0" y="777240"/>
                  </a:lnTo>
                  <a:lnTo>
                    <a:pt x="2969" y="747790"/>
                  </a:lnTo>
                  <a:lnTo>
                    <a:pt x="3917" y="712753"/>
                  </a:lnTo>
                  <a:lnTo>
                    <a:pt x="10007" y="677978"/>
                  </a:lnTo>
                  <a:lnTo>
                    <a:pt x="15791" y="620599"/>
                  </a:lnTo>
                  <a:cubicBezTo>
                    <a:pt x="67559" y="367617"/>
                    <a:pt x="242234" y="159406"/>
                    <a:pt x="474703" y="61080"/>
                  </a:cubicBezTo>
                  <a:lnTo>
                    <a:pt x="548389" y="38206"/>
                  </a:lnTo>
                  <a:lnTo>
                    <a:pt x="555823" y="35339"/>
                  </a:lnTo>
                  <a:lnTo>
                    <a:pt x="561565" y="34116"/>
                  </a:lnTo>
                  <a:lnTo>
                    <a:pt x="620599" y="15791"/>
                  </a:lnTo>
                  <a:cubicBezTo>
                    <a:pt x="671196" y="5437"/>
                    <a:pt x="723583" y="0"/>
                    <a:pt x="777240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723CE37-A6B4-48C8-A113-DAC886CF9945}"/>
                </a:ext>
              </a:extLst>
            </p:cNvPr>
            <p:cNvSpPr/>
            <p:nvPr/>
          </p:nvSpPr>
          <p:spPr>
            <a:xfrm>
              <a:off x="6330609" y="3298042"/>
              <a:ext cx="2133646" cy="2714963"/>
            </a:xfrm>
            <a:custGeom>
              <a:avLst/>
              <a:gdLst>
                <a:gd name="connsiteX0" fmla="*/ 218940 w 2133646"/>
                <a:gd name="connsiteY0" fmla="*/ 0 h 2714963"/>
                <a:gd name="connsiteX1" fmla="*/ 965094 w 2133646"/>
                <a:gd name="connsiteY1" fmla="*/ 1105868 h 2714963"/>
                <a:gd name="connsiteX2" fmla="*/ 1021297 w 2133646"/>
                <a:gd name="connsiteY2" fmla="*/ 1168171 h 2714963"/>
                <a:gd name="connsiteX3" fmla="*/ 1192903 w 2133646"/>
                <a:gd name="connsiteY3" fmla="*/ 1169697 h 2714963"/>
                <a:gd name="connsiteX4" fmla="*/ 1973214 w 2133646"/>
                <a:gd name="connsiteY4" fmla="*/ 1455124 h 2714963"/>
                <a:gd name="connsiteX5" fmla="*/ 2106924 w 2133646"/>
                <a:gd name="connsiteY5" fmla="*/ 2144476 h 2714963"/>
                <a:gd name="connsiteX6" fmla="*/ 2106924 w 2133646"/>
                <a:gd name="connsiteY6" fmla="*/ 2146002 h 2714963"/>
                <a:gd name="connsiteX7" fmla="*/ 1177701 w 2133646"/>
                <a:gd name="connsiteY7" fmla="*/ 2694098 h 2714963"/>
                <a:gd name="connsiteX8" fmla="*/ 647788 w 2133646"/>
                <a:gd name="connsiteY8" fmla="*/ 2264363 h 2714963"/>
                <a:gd name="connsiteX9" fmla="*/ 751094 w 2133646"/>
                <a:gd name="connsiteY9" fmla="*/ 1439860 h 2714963"/>
                <a:gd name="connsiteX10" fmla="*/ 798091 w 2133646"/>
                <a:gd name="connsiteY10" fmla="*/ 1356466 h 2714963"/>
                <a:gd name="connsiteX11" fmla="*/ 761693 w 2133646"/>
                <a:gd name="connsiteY11" fmla="*/ 1262249 h 2714963"/>
                <a:gd name="connsiteX12" fmla="*/ 0 w 2133646"/>
                <a:gd name="connsiteY12" fmla="*/ 133764 h 2714963"/>
                <a:gd name="connsiteX13" fmla="*/ 77721 w 2133646"/>
                <a:gd name="connsiteY13" fmla="*/ 97910 h 2714963"/>
                <a:gd name="connsiteX14" fmla="*/ 156701 w 2133646"/>
                <a:gd name="connsiteY14" fmla="*/ 49409 h 271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3646" h="2714963">
                  <a:moveTo>
                    <a:pt x="218940" y="0"/>
                  </a:moveTo>
                  <a:lnTo>
                    <a:pt x="965094" y="1105868"/>
                  </a:lnTo>
                  <a:cubicBezTo>
                    <a:pt x="980295" y="1128625"/>
                    <a:pt x="996996" y="1152907"/>
                    <a:pt x="1021297" y="1168171"/>
                  </a:cubicBezTo>
                  <a:cubicBezTo>
                    <a:pt x="1071398" y="1198559"/>
                    <a:pt x="1135201" y="1181769"/>
                    <a:pt x="1192903" y="1169697"/>
                  </a:cubicBezTo>
                  <a:cubicBezTo>
                    <a:pt x="1478307" y="1108921"/>
                    <a:pt x="1794114" y="1224368"/>
                    <a:pt x="1973214" y="1455124"/>
                  </a:cubicBezTo>
                  <a:cubicBezTo>
                    <a:pt x="2122018" y="1646472"/>
                    <a:pt x="2169122" y="1910529"/>
                    <a:pt x="2106924" y="2144476"/>
                  </a:cubicBezTo>
                  <a:cubicBezTo>
                    <a:pt x="2106924" y="2144476"/>
                    <a:pt x="2106924" y="2146002"/>
                    <a:pt x="2106924" y="2146002"/>
                  </a:cubicBezTo>
                  <a:cubicBezTo>
                    <a:pt x="2000620" y="2539244"/>
                    <a:pt x="1577010" y="2791229"/>
                    <a:pt x="1177701" y="2694098"/>
                  </a:cubicBezTo>
                  <a:cubicBezTo>
                    <a:pt x="949892" y="2637901"/>
                    <a:pt x="746491" y="2478468"/>
                    <a:pt x="647788" y="2264363"/>
                  </a:cubicBezTo>
                  <a:cubicBezTo>
                    <a:pt x="524784" y="2000167"/>
                    <a:pt x="565785" y="1666175"/>
                    <a:pt x="751094" y="1439860"/>
                  </a:cubicBezTo>
                  <a:cubicBezTo>
                    <a:pt x="770792" y="1415577"/>
                    <a:pt x="795093" y="1388242"/>
                    <a:pt x="798091" y="1356466"/>
                  </a:cubicBezTo>
                  <a:cubicBezTo>
                    <a:pt x="801195" y="1323025"/>
                    <a:pt x="781390" y="1291111"/>
                    <a:pt x="761693" y="1262249"/>
                  </a:cubicBezTo>
                  <a:lnTo>
                    <a:pt x="0" y="133764"/>
                  </a:lnTo>
                  <a:lnTo>
                    <a:pt x="77721" y="97910"/>
                  </a:lnTo>
                  <a:cubicBezTo>
                    <a:pt x="104863" y="83394"/>
                    <a:pt x="131245" y="67217"/>
                    <a:pt x="156701" y="4940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1658C03-B089-49B9-AEE8-1E876D6AEF2F}"/>
                </a:ext>
              </a:extLst>
            </p:cNvPr>
            <p:cNvSpPr/>
            <p:nvPr/>
          </p:nvSpPr>
          <p:spPr>
            <a:xfrm>
              <a:off x="4820461" y="1923046"/>
              <a:ext cx="2000435" cy="2744608"/>
            </a:xfrm>
            <a:custGeom>
              <a:avLst/>
              <a:gdLst>
                <a:gd name="connsiteX0" fmla="*/ 1217658 w 2000435"/>
                <a:gd name="connsiteY0" fmla="*/ 1 h 2744608"/>
                <a:gd name="connsiteX1" fmla="*/ 1655465 w 2000435"/>
                <a:gd name="connsiteY1" fmla="*/ 133847 h 2744608"/>
                <a:gd name="connsiteX2" fmla="*/ 2000100 w 2000435"/>
                <a:gd name="connsiteY2" fmla="*/ 803412 h 2744608"/>
                <a:gd name="connsiteX3" fmla="*/ 1980390 w 2000435"/>
                <a:gd name="connsiteY3" fmla="*/ 962832 h 2744608"/>
                <a:gd name="connsiteX4" fmla="*/ 1866464 w 2000435"/>
                <a:gd name="connsiteY4" fmla="*/ 1220881 h 2744608"/>
                <a:gd name="connsiteX5" fmla="*/ 1236324 w 2000435"/>
                <a:gd name="connsiteY5" fmla="*/ 1565512 h 2744608"/>
                <a:gd name="connsiteX6" fmla="*/ 1080021 w 2000435"/>
                <a:gd name="connsiteY6" fmla="*/ 1553325 h 2744608"/>
                <a:gd name="connsiteX7" fmla="*/ 985805 w 2000435"/>
                <a:gd name="connsiteY7" fmla="*/ 1536745 h 2744608"/>
                <a:gd name="connsiteX8" fmla="*/ 896221 w 2000435"/>
                <a:gd name="connsiteY8" fmla="*/ 1591302 h 2744608"/>
                <a:gd name="connsiteX9" fmla="*/ 214816 w 2000435"/>
                <a:gd name="connsiteY9" fmla="*/ 2744608 h 2744608"/>
                <a:gd name="connsiteX10" fmla="*/ 119127 w 2000435"/>
                <a:gd name="connsiteY10" fmla="*/ 2665657 h 2744608"/>
                <a:gd name="connsiteX11" fmla="*/ 0 w 2000435"/>
                <a:gd name="connsiteY11" fmla="*/ 2600997 h 2744608"/>
                <a:gd name="connsiteX12" fmla="*/ 677633 w 2000435"/>
                <a:gd name="connsiteY12" fmla="*/ 1453138 h 2744608"/>
                <a:gd name="connsiteX13" fmla="*/ 677633 w 2000435"/>
                <a:gd name="connsiteY13" fmla="*/ 1451721 h 2744608"/>
                <a:gd name="connsiteX14" fmla="*/ 673100 w 2000435"/>
                <a:gd name="connsiteY14" fmla="*/ 1348417 h 2744608"/>
                <a:gd name="connsiteX15" fmla="*/ 612293 w 2000435"/>
                <a:gd name="connsiteY15" fmla="*/ 1281673 h 2744608"/>
                <a:gd name="connsiteX16" fmla="*/ 568339 w 2000435"/>
                <a:gd name="connsiteY16" fmla="*/ 344849 h 2744608"/>
                <a:gd name="connsiteX17" fmla="*/ 1217658 w 2000435"/>
                <a:gd name="connsiteY17" fmla="*/ 1 h 274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00435" h="2744608">
                  <a:moveTo>
                    <a:pt x="1217658" y="1"/>
                  </a:moveTo>
                  <a:cubicBezTo>
                    <a:pt x="1368559" y="-66"/>
                    <a:pt x="1521089" y="43296"/>
                    <a:pt x="1655465" y="133847"/>
                  </a:cubicBezTo>
                  <a:cubicBezTo>
                    <a:pt x="1886175" y="288591"/>
                    <a:pt x="2007689" y="545222"/>
                    <a:pt x="2000100" y="803412"/>
                  </a:cubicBezTo>
                  <a:cubicBezTo>
                    <a:pt x="1998622" y="856552"/>
                    <a:pt x="1992512" y="909692"/>
                    <a:pt x="1980390" y="962832"/>
                  </a:cubicBezTo>
                  <a:cubicBezTo>
                    <a:pt x="1959103" y="1052391"/>
                    <a:pt x="1921161" y="1140391"/>
                    <a:pt x="1866464" y="1220881"/>
                  </a:cubicBezTo>
                  <a:cubicBezTo>
                    <a:pt x="1719228" y="1439534"/>
                    <a:pt x="1480831" y="1559418"/>
                    <a:pt x="1236324" y="1565512"/>
                  </a:cubicBezTo>
                  <a:cubicBezTo>
                    <a:pt x="1184781" y="1567071"/>
                    <a:pt x="1131563" y="1562536"/>
                    <a:pt x="1080021" y="1553325"/>
                  </a:cubicBezTo>
                  <a:lnTo>
                    <a:pt x="985805" y="1536745"/>
                  </a:lnTo>
                  <a:cubicBezTo>
                    <a:pt x="934262" y="1536745"/>
                    <a:pt x="914453" y="1560977"/>
                    <a:pt x="896221" y="1591302"/>
                  </a:cubicBezTo>
                  <a:lnTo>
                    <a:pt x="214816" y="2744608"/>
                  </a:lnTo>
                  <a:lnTo>
                    <a:pt x="119127" y="2665657"/>
                  </a:lnTo>
                  <a:lnTo>
                    <a:pt x="0" y="2600997"/>
                  </a:lnTo>
                  <a:lnTo>
                    <a:pt x="677633" y="1453138"/>
                  </a:lnTo>
                  <a:cubicBezTo>
                    <a:pt x="677633" y="1453138"/>
                    <a:pt x="677633" y="1453138"/>
                    <a:pt x="677633" y="1451721"/>
                  </a:cubicBezTo>
                  <a:cubicBezTo>
                    <a:pt x="711042" y="1395464"/>
                    <a:pt x="673100" y="1348417"/>
                    <a:pt x="673100" y="1348417"/>
                  </a:cubicBezTo>
                  <a:lnTo>
                    <a:pt x="612293" y="1281673"/>
                  </a:lnTo>
                  <a:cubicBezTo>
                    <a:pt x="396761" y="1020507"/>
                    <a:pt x="369363" y="639316"/>
                    <a:pt x="568339" y="344849"/>
                  </a:cubicBezTo>
                  <a:cubicBezTo>
                    <a:pt x="719185" y="120863"/>
                    <a:pt x="966158" y="113"/>
                    <a:pt x="1217658" y="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Figure">
              <a:extLst>
                <a:ext uri="{FF2B5EF4-FFF2-40B4-BE49-F238E27FC236}">
                  <a16:creationId xmlns:a16="http://schemas.microsoft.com/office/drawing/2014/main" id="{730F267B-D742-491C-884A-384B6A2BE56C}"/>
                </a:ext>
              </a:extLst>
            </p:cNvPr>
            <p:cNvSpPr/>
            <p:nvPr/>
          </p:nvSpPr>
          <p:spPr>
            <a:xfrm>
              <a:off x="5504138" y="2165912"/>
              <a:ext cx="1080304" cy="1079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2" h="19890" extrusionOk="0">
                  <a:moveTo>
                    <a:pt x="17094" y="17164"/>
                  </a:moveTo>
                  <a:cubicBezTo>
                    <a:pt x="15929" y="18255"/>
                    <a:pt x="14508" y="19066"/>
                    <a:pt x="12888" y="19514"/>
                  </a:cubicBezTo>
                  <a:cubicBezTo>
                    <a:pt x="12604" y="19598"/>
                    <a:pt x="12319" y="19654"/>
                    <a:pt x="12035" y="19710"/>
                  </a:cubicBezTo>
                  <a:cubicBezTo>
                    <a:pt x="6550" y="20745"/>
                    <a:pt x="1264" y="17220"/>
                    <a:pt x="184" y="11848"/>
                  </a:cubicBezTo>
                  <a:cubicBezTo>
                    <a:pt x="-868" y="6448"/>
                    <a:pt x="2713" y="1243"/>
                    <a:pt x="8170" y="180"/>
                  </a:cubicBezTo>
                  <a:cubicBezTo>
                    <a:pt x="13655" y="-855"/>
                    <a:pt x="18941" y="2670"/>
                    <a:pt x="20021" y="8042"/>
                  </a:cubicBezTo>
                  <a:cubicBezTo>
                    <a:pt x="20732" y="11512"/>
                    <a:pt x="19510" y="14897"/>
                    <a:pt x="17094" y="1716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Figure">
              <a:extLst>
                <a:ext uri="{FF2B5EF4-FFF2-40B4-BE49-F238E27FC236}">
                  <a16:creationId xmlns:a16="http://schemas.microsoft.com/office/drawing/2014/main" id="{E6B63061-D9B8-4679-82A5-0325B8BF68AA}"/>
                </a:ext>
              </a:extLst>
            </p:cNvPr>
            <p:cNvSpPr/>
            <p:nvPr/>
          </p:nvSpPr>
          <p:spPr>
            <a:xfrm>
              <a:off x="3955452" y="4686320"/>
              <a:ext cx="1108374" cy="1108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47"/>
                    <a:pt x="16777" y="21600"/>
                    <a:pt x="10800" y="21600"/>
                  </a:cubicBezTo>
                  <a:cubicBezTo>
                    <a:pt x="4853" y="21600"/>
                    <a:pt x="0" y="16777"/>
                    <a:pt x="0" y="10800"/>
                  </a:cubicBezTo>
                  <a:cubicBezTo>
                    <a:pt x="0" y="4823"/>
                    <a:pt x="4823" y="0"/>
                    <a:pt x="10800" y="0"/>
                  </a:cubicBezTo>
                  <a:cubicBezTo>
                    <a:pt x="12161" y="0"/>
                    <a:pt x="13463" y="266"/>
                    <a:pt x="14676" y="710"/>
                  </a:cubicBezTo>
                  <a:cubicBezTo>
                    <a:pt x="16274" y="1332"/>
                    <a:pt x="17694" y="2308"/>
                    <a:pt x="18819" y="3580"/>
                  </a:cubicBezTo>
                  <a:cubicBezTo>
                    <a:pt x="20564" y="5504"/>
                    <a:pt x="21600" y="8019"/>
                    <a:pt x="21600" y="1080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Figure">
              <a:extLst>
                <a:ext uri="{FF2B5EF4-FFF2-40B4-BE49-F238E27FC236}">
                  <a16:creationId xmlns:a16="http://schemas.microsoft.com/office/drawing/2014/main" id="{BBCEB82F-735E-480E-8127-D3014CF8CA54}"/>
                </a:ext>
              </a:extLst>
            </p:cNvPr>
            <p:cNvSpPr/>
            <p:nvPr/>
          </p:nvSpPr>
          <p:spPr>
            <a:xfrm>
              <a:off x="7143922" y="4686320"/>
              <a:ext cx="1078006" cy="1079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85"/>
                  </a:moveTo>
                  <a:cubicBezTo>
                    <a:pt x="21600" y="16739"/>
                    <a:pt x="16763" y="21600"/>
                    <a:pt x="10800" y="21600"/>
                  </a:cubicBezTo>
                  <a:cubicBezTo>
                    <a:pt x="5719" y="21600"/>
                    <a:pt x="1460" y="18106"/>
                    <a:pt x="304" y="13397"/>
                  </a:cubicBezTo>
                  <a:cubicBezTo>
                    <a:pt x="91" y="12577"/>
                    <a:pt x="0" y="11696"/>
                    <a:pt x="0" y="10785"/>
                  </a:cubicBezTo>
                  <a:cubicBezTo>
                    <a:pt x="0" y="9904"/>
                    <a:pt x="91" y="9053"/>
                    <a:pt x="304" y="8233"/>
                  </a:cubicBezTo>
                  <a:cubicBezTo>
                    <a:pt x="1460" y="3494"/>
                    <a:pt x="5719" y="0"/>
                    <a:pt x="10800" y="0"/>
                  </a:cubicBezTo>
                  <a:cubicBezTo>
                    <a:pt x="16763" y="0"/>
                    <a:pt x="21600" y="4830"/>
                    <a:pt x="21600" y="1078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8228ED-CA99-43A7-B080-1041DB9D07BE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4895277-192B-4F7E-8075-D4AC6A10CE70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E25C429-CD47-438C-A96C-3F2B30482A03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6155DFFD-C296-4AEE-8886-07F7ABD95D3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AEAC46E-97D0-4017-933F-E8D029BB5F12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1A6DBACF-610F-4034-AF52-709E2C363E8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63E8CCF-B41C-4B3D-BC4A-0DAB8DD4F15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53" name="Graphic 52" descr="Fire">
            <a:extLst>
              <a:ext uri="{FF2B5EF4-FFF2-40B4-BE49-F238E27FC236}">
                <a16:creationId xmlns:a16="http://schemas.microsoft.com/office/drawing/2014/main" id="{AA5603D0-873F-4BFD-9F0B-409228FEB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54" name="Graphic 53" descr="Rocket">
            <a:extLst>
              <a:ext uri="{FF2B5EF4-FFF2-40B4-BE49-F238E27FC236}">
                <a16:creationId xmlns:a16="http://schemas.microsoft.com/office/drawing/2014/main" id="{50A034B1-A5CA-42DD-A9E2-AF4E873FC1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33F8B978-A5B6-490B-AEFC-9F9E1D631840}"/>
              </a:ext>
            </a:extLst>
          </p:cNvPr>
          <p:cNvSpPr txBox="1"/>
          <p:nvPr/>
        </p:nvSpPr>
        <p:spPr>
          <a:xfrm>
            <a:off x="5544212" y="2150866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accent2"/>
                </a:solidFill>
              </a:rPr>
              <a:t>01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7759D1-8110-4034-85CE-592142130DED}"/>
              </a:ext>
            </a:extLst>
          </p:cNvPr>
          <p:cNvSpPr txBox="1"/>
          <p:nvPr/>
        </p:nvSpPr>
        <p:spPr>
          <a:xfrm>
            <a:off x="7181951" y="4691910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accent4"/>
                </a:solidFill>
              </a:rPr>
              <a:t>02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787DED-7027-4A53-A08A-0FD11553E5BD}"/>
              </a:ext>
            </a:extLst>
          </p:cNvPr>
          <p:cNvSpPr txBox="1"/>
          <p:nvPr/>
        </p:nvSpPr>
        <p:spPr>
          <a:xfrm>
            <a:off x="4027776" y="4684792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accent5"/>
                </a:solidFill>
              </a:rPr>
              <a:t>03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6665C07-E63B-417F-9B0F-3DEA138AFA0F}"/>
              </a:ext>
            </a:extLst>
          </p:cNvPr>
          <p:cNvGrpSpPr/>
          <p:nvPr/>
        </p:nvGrpSpPr>
        <p:grpSpPr>
          <a:xfrm>
            <a:off x="498527" y="4060169"/>
            <a:ext cx="2664296" cy="1909785"/>
            <a:chOff x="407368" y="1749039"/>
            <a:chExt cx="2879315" cy="1909785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863F464-6795-4ADC-9FA5-474FF02B0C3F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EFBBC25-271B-401B-B45B-87CE6FC75D38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70" name="Graphic 69" descr="Fire">
            <a:extLst>
              <a:ext uri="{FF2B5EF4-FFF2-40B4-BE49-F238E27FC236}">
                <a16:creationId xmlns:a16="http://schemas.microsoft.com/office/drawing/2014/main" id="{0758D0CF-C7D7-404B-92DC-9D28679D3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28380" y="4408761"/>
            <a:ext cx="513680" cy="513680"/>
          </a:xfrm>
          <a:prstGeom prst="rect">
            <a:avLst/>
          </a:prstGeom>
        </p:spPr>
      </p:pic>
      <p:pic>
        <p:nvPicPr>
          <p:cNvPr id="71" name="Graphic 70" descr="Rocket">
            <a:extLst>
              <a:ext uri="{FF2B5EF4-FFF2-40B4-BE49-F238E27FC236}">
                <a16:creationId xmlns:a16="http://schemas.microsoft.com/office/drawing/2014/main" id="{EBB7B44C-2469-4DA7-819C-3A9C756F91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9234" y="3549325"/>
            <a:ext cx="513680" cy="513680"/>
          </a:xfrm>
          <a:prstGeom prst="rect">
            <a:avLst/>
          </a:prstGeom>
        </p:spPr>
      </p:pic>
      <p:pic>
        <p:nvPicPr>
          <p:cNvPr id="74" name="Graphic 73" descr="Puzzle">
            <a:extLst>
              <a:ext uri="{FF2B5EF4-FFF2-40B4-BE49-F238E27FC236}">
                <a16:creationId xmlns:a16="http://schemas.microsoft.com/office/drawing/2014/main" id="{EAE5536A-2AB2-4535-BDB5-D811605FEF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22628" y="4435070"/>
            <a:ext cx="513680" cy="513680"/>
          </a:xfrm>
          <a:prstGeom prst="rect">
            <a:avLst/>
          </a:prstGeom>
        </p:spPr>
      </p:pic>
      <p:pic>
        <p:nvPicPr>
          <p:cNvPr id="76" name="Graphic 75" descr="Puzzle">
            <a:extLst>
              <a:ext uri="{FF2B5EF4-FFF2-40B4-BE49-F238E27FC236}">
                <a16:creationId xmlns:a16="http://schemas.microsoft.com/office/drawing/2014/main" id="{414871F2-A55B-4579-9F5F-EC8BDC11A6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988D1FA3-32FF-42BE-82E0-3EEEAEDE971D}"/>
              </a:ext>
            </a:extLst>
          </p:cNvPr>
          <p:cNvSpPr/>
          <p:nvPr/>
        </p:nvSpPr>
        <p:spPr>
          <a:xfrm>
            <a:off x="498527" y="1775694"/>
            <a:ext cx="2664295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da-DK" sz="3200" b="1">
                <a:solidFill>
                  <a:schemeClr val="tx2"/>
                </a:solidFill>
                <a:latin typeface="arial" panose="020B0604020202020204" pitchFamily="34" charset="0"/>
              </a:rPr>
              <a:t>Lorem ipsum dolor sit amet</a:t>
            </a:r>
            <a:endParaRPr lang="en-US" sz="32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7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</p:spTree>
    <p:extLst>
      <p:ext uri="{BB962C8B-B14F-4D97-AF65-F5344CB8AC3E}">
        <p14:creationId xmlns:p14="http://schemas.microsoft.com/office/powerpoint/2010/main" val="2948822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C3BEE-C5CE-46D7-9796-E0FCEF662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0738DC-11E2-4992-BACD-33BEB3FAD4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Curved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255C0-49A1-4332-9C5E-03F0ABF7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EB94E60-2C89-449D-A7A4-A16D71851DA0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854756F-8F97-4B09-9DF8-14CAA8514273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F722602-54DE-455F-A5BB-105301E91EBB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09184E8-965F-43AC-B299-B5AC801985F6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F8B8131-484B-4045-9EEA-A1D8DC9D08A4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6F597CB-021E-4809-A7E5-B769FC4C05B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11B40C3-E486-46FE-9D9F-38828DA90B94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4D63FE9-8E99-44BF-8587-AFB6CFF2BC1B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5BEA3C3-CB6D-4BEB-9291-E4D848AAE46A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A1503A73-8D25-4065-A9E6-0C1179B2302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6E6329A5-798B-4677-80C0-543C8DE94822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784F4CE-AD8E-44BD-AC40-008747CCD40F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68CE021-4B46-4947-86A0-02D82CBA2DB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983313A-DBAA-4FDF-B8CC-138C63806F9B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6" name="Graphic 35" descr="Puzzle">
            <a:extLst>
              <a:ext uri="{FF2B5EF4-FFF2-40B4-BE49-F238E27FC236}">
                <a16:creationId xmlns:a16="http://schemas.microsoft.com/office/drawing/2014/main" id="{ECC8C28A-5657-4B94-B6A5-8E1EFBD44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37" name="Graphic 36" descr="Magnifying glass">
            <a:extLst>
              <a:ext uri="{FF2B5EF4-FFF2-40B4-BE49-F238E27FC236}">
                <a16:creationId xmlns:a16="http://schemas.microsoft.com/office/drawing/2014/main" id="{513BB53E-2F6D-4DD6-A694-6DC832EA17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38" name="Graphic 37" descr="Fire">
            <a:extLst>
              <a:ext uri="{FF2B5EF4-FFF2-40B4-BE49-F238E27FC236}">
                <a16:creationId xmlns:a16="http://schemas.microsoft.com/office/drawing/2014/main" id="{9FF6301E-7239-4EB2-9A09-FF0136AE57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9" name="Graphic 38" descr="Rocket">
            <a:extLst>
              <a:ext uri="{FF2B5EF4-FFF2-40B4-BE49-F238E27FC236}">
                <a16:creationId xmlns:a16="http://schemas.microsoft.com/office/drawing/2014/main" id="{340F1980-D9D3-461B-AF56-BB87001C49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E857D8E-E230-4232-892A-21C638CABD82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727704" y="1566271"/>
            <a:chExt cx="4736592" cy="4736592"/>
          </a:xfrm>
        </p:grpSpPr>
        <p:sp>
          <p:nvSpPr>
            <p:cNvPr id="41" name="Freeform 179">
              <a:extLst>
                <a:ext uri="{FF2B5EF4-FFF2-40B4-BE49-F238E27FC236}">
                  <a16:creationId xmlns:a16="http://schemas.microsoft.com/office/drawing/2014/main" id="{335965C9-6A09-4147-9186-6CD8ACA9E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416" y="5150719"/>
              <a:ext cx="2005584" cy="1152144"/>
            </a:xfrm>
            <a:custGeom>
              <a:avLst/>
              <a:gdLst>
                <a:gd name="T0" fmla="*/ 393 w 1188"/>
                <a:gd name="T1" fmla="*/ 0 h 677"/>
                <a:gd name="T2" fmla="*/ 419 w 1188"/>
                <a:gd name="T3" fmla="*/ 42 h 677"/>
                <a:gd name="T4" fmla="*/ 448 w 1188"/>
                <a:gd name="T5" fmla="*/ 90 h 677"/>
                <a:gd name="T6" fmla="*/ 466 w 1188"/>
                <a:gd name="T7" fmla="*/ 120 h 677"/>
                <a:gd name="T8" fmla="*/ 482 w 1188"/>
                <a:gd name="T9" fmla="*/ 143 h 677"/>
                <a:gd name="T10" fmla="*/ 518 w 1188"/>
                <a:gd name="T11" fmla="*/ 199 h 677"/>
                <a:gd name="T12" fmla="*/ 570 w 1188"/>
                <a:gd name="T13" fmla="*/ 261 h 677"/>
                <a:gd name="T14" fmla="*/ 600 w 1188"/>
                <a:gd name="T15" fmla="*/ 295 h 677"/>
                <a:gd name="T16" fmla="*/ 633 w 1188"/>
                <a:gd name="T17" fmla="*/ 327 h 677"/>
                <a:gd name="T18" fmla="*/ 703 w 1188"/>
                <a:gd name="T19" fmla="*/ 393 h 677"/>
                <a:gd name="T20" fmla="*/ 781 w 1188"/>
                <a:gd name="T21" fmla="*/ 451 h 677"/>
                <a:gd name="T22" fmla="*/ 801 w 1188"/>
                <a:gd name="T23" fmla="*/ 465 h 677"/>
                <a:gd name="T24" fmla="*/ 822 w 1188"/>
                <a:gd name="T25" fmla="*/ 477 h 677"/>
                <a:gd name="T26" fmla="*/ 863 w 1188"/>
                <a:gd name="T27" fmla="*/ 501 h 677"/>
                <a:gd name="T28" fmla="*/ 943 w 1188"/>
                <a:gd name="T29" fmla="*/ 545 h 677"/>
                <a:gd name="T30" fmla="*/ 1021 w 1188"/>
                <a:gd name="T31" fmla="*/ 578 h 677"/>
                <a:gd name="T32" fmla="*/ 1088 w 1188"/>
                <a:gd name="T33" fmla="*/ 603 h 677"/>
                <a:gd name="T34" fmla="*/ 1141 w 1188"/>
                <a:gd name="T35" fmla="*/ 620 h 677"/>
                <a:gd name="T36" fmla="*/ 1188 w 1188"/>
                <a:gd name="T37" fmla="*/ 634 h 677"/>
                <a:gd name="T38" fmla="*/ 1140 w 1188"/>
                <a:gd name="T39" fmla="*/ 644 h 677"/>
                <a:gd name="T40" fmla="*/ 1084 w 1188"/>
                <a:gd name="T41" fmla="*/ 655 h 677"/>
                <a:gd name="T42" fmla="*/ 1010 w 1188"/>
                <a:gd name="T43" fmla="*/ 666 h 677"/>
                <a:gd name="T44" fmla="*/ 919 w 1188"/>
                <a:gd name="T45" fmla="*/ 673 h 677"/>
                <a:gd name="T46" fmla="*/ 817 w 1188"/>
                <a:gd name="T47" fmla="*/ 674 h 677"/>
                <a:gd name="T48" fmla="*/ 762 w 1188"/>
                <a:gd name="T49" fmla="*/ 672 h 677"/>
                <a:gd name="T50" fmla="*/ 734 w 1188"/>
                <a:gd name="T51" fmla="*/ 671 h 677"/>
                <a:gd name="T52" fmla="*/ 706 w 1188"/>
                <a:gd name="T53" fmla="*/ 668 h 677"/>
                <a:gd name="T54" fmla="*/ 591 w 1188"/>
                <a:gd name="T55" fmla="*/ 652 h 677"/>
                <a:gd name="T56" fmla="*/ 476 w 1188"/>
                <a:gd name="T57" fmla="*/ 624 h 677"/>
                <a:gd name="T58" fmla="*/ 419 w 1188"/>
                <a:gd name="T59" fmla="*/ 609 h 677"/>
                <a:gd name="T60" fmla="*/ 365 w 1188"/>
                <a:gd name="T61" fmla="*/ 589 h 677"/>
                <a:gd name="T62" fmla="*/ 261 w 1188"/>
                <a:gd name="T63" fmla="*/ 549 h 677"/>
                <a:gd name="T64" fmla="*/ 165 w 1188"/>
                <a:gd name="T65" fmla="*/ 500 h 677"/>
                <a:gd name="T66" fmla="*/ 122 w 1188"/>
                <a:gd name="T67" fmla="*/ 477 h 677"/>
                <a:gd name="T68" fmla="*/ 92 w 1188"/>
                <a:gd name="T69" fmla="*/ 460 h 677"/>
                <a:gd name="T70" fmla="*/ 43 w 1188"/>
                <a:gd name="T71" fmla="*/ 432 h 677"/>
                <a:gd name="T72" fmla="*/ 0 w 1188"/>
                <a:gd name="T73" fmla="*/ 407 h 677"/>
                <a:gd name="T74" fmla="*/ 393 w 1188"/>
                <a:gd name="T7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8" h="677">
                  <a:moveTo>
                    <a:pt x="393" y="0"/>
                  </a:moveTo>
                  <a:cubicBezTo>
                    <a:pt x="393" y="0"/>
                    <a:pt x="402" y="15"/>
                    <a:pt x="419" y="42"/>
                  </a:cubicBezTo>
                  <a:cubicBezTo>
                    <a:pt x="427" y="55"/>
                    <a:pt x="437" y="72"/>
                    <a:pt x="448" y="90"/>
                  </a:cubicBezTo>
                  <a:cubicBezTo>
                    <a:pt x="454" y="99"/>
                    <a:pt x="460" y="109"/>
                    <a:pt x="466" y="120"/>
                  </a:cubicBezTo>
                  <a:cubicBezTo>
                    <a:pt x="471" y="127"/>
                    <a:pt x="477" y="135"/>
                    <a:pt x="482" y="143"/>
                  </a:cubicBezTo>
                  <a:cubicBezTo>
                    <a:pt x="493" y="160"/>
                    <a:pt x="505" y="179"/>
                    <a:pt x="518" y="199"/>
                  </a:cubicBezTo>
                  <a:cubicBezTo>
                    <a:pt x="531" y="219"/>
                    <a:pt x="552" y="239"/>
                    <a:pt x="570" y="261"/>
                  </a:cubicBezTo>
                  <a:cubicBezTo>
                    <a:pt x="580" y="273"/>
                    <a:pt x="590" y="284"/>
                    <a:pt x="600" y="295"/>
                  </a:cubicBezTo>
                  <a:cubicBezTo>
                    <a:pt x="610" y="307"/>
                    <a:pt x="621" y="316"/>
                    <a:pt x="633" y="327"/>
                  </a:cubicBezTo>
                  <a:cubicBezTo>
                    <a:pt x="655" y="348"/>
                    <a:pt x="678" y="372"/>
                    <a:pt x="703" y="393"/>
                  </a:cubicBezTo>
                  <a:cubicBezTo>
                    <a:pt x="729" y="412"/>
                    <a:pt x="756" y="431"/>
                    <a:pt x="781" y="451"/>
                  </a:cubicBezTo>
                  <a:lnTo>
                    <a:pt x="801" y="465"/>
                  </a:lnTo>
                  <a:lnTo>
                    <a:pt x="822" y="477"/>
                  </a:lnTo>
                  <a:cubicBezTo>
                    <a:pt x="836" y="485"/>
                    <a:pt x="849" y="493"/>
                    <a:pt x="863" y="501"/>
                  </a:cubicBezTo>
                  <a:cubicBezTo>
                    <a:pt x="890" y="517"/>
                    <a:pt x="916" y="534"/>
                    <a:pt x="943" y="545"/>
                  </a:cubicBezTo>
                  <a:cubicBezTo>
                    <a:pt x="970" y="557"/>
                    <a:pt x="997" y="568"/>
                    <a:pt x="1021" y="578"/>
                  </a:cubicBezTo>
                  <a:cubicBezTo>
                    <a:pt x="1045" y="590"/>
                    <a:pt x="1067" y="596"/>
                    <a:pt x="1088" y="603"/>
                  </a:cubicBezTo>
                  <a:cubicBezTo>
                    <a:pt x="1108" y="609"/>
                    <a:pt x="1126" y="615"/>
                    <a:pt x="1141" y="620"/>
                  </a:cubicBezTo>
                  <a:cubicBezTo>
                    <a:pt x="1171" y="629"/>
                    <a:pt x="1188" y="634"/>
                    <a:pt x="1188" y="634"/>
                  </a:cubicBezTo>
                  <a:cubicBezTo>
                    <a:pt x="1188" y="634"/>
                    <a:pt x="1171" y="638"/>
                    <a:pt x="1140" y="644"/>
                  </a:cubicBezTo>
                  <a:cubicBezTo>
                    <a:pt x="1124" y="647"/>
                    <a:pt x="1106" y="651"/>
                    <a:pt x="1084" y="655"/>
                  </a:cubicBezTo>
                  <a:cubicBezTo>
                    <a:pt x="1062" y="659"/>
                    <a:pt x="1037" y="665"/>
                    <a:pt x="1010" y="666"/>
                  </a:cubicBezTo>
                  <a:cubicBezTo>
                    <a:pt x="982" y="668"/>
                    <a:pt x="951" y="671"/>
                    <a:pt x="919" y="673"/>
                  </a:cubicBezTo>
                  <a:cubicBezTo>
                    <a:pt x="886" y="677"/>
                    <a:pt x="853" y="675"/>
                    <a:pt x="817" y="674"/>
                  </a:cubicBezTo>
                  <a:cubicBezTo>
                    <a:pt x="799" y="673"/>
                    <a:pt x="781" y="673"/>
                    <a:pt x="762" y="672"/>
                  </a:cubicBezTo>
                  <a:lnTo>
                    <a:pt x="734" y="671"/>
                  </a:lnTo>
                  <a:lnTo>
                    <a:pt x="706" y="668"/>
                  </a:lnTo>
                  <a:cubicBezTo>
                    <a:pt x="668" y="662"/>
                    <a:pt x="629" y="657"/>
                    <a:pt x="591" y="652"/>
                  </a:cubicBezTo>
                  <a:cubicBezTo>
                    <a:pt x="552" y="644"/>
                    <a:pt x="514" y="634"/>
                    <a:pt x="476" y="624"/>
                  </a:cubicBezTo>
                  <a:cubicBezTo>
                    <a:pt x="457" y="619"/>
                    <a:pt x="437" y="615"/>
                    <a:pt x="419" y="609"/>
                  </a:cubicBezTo>
                  <a:cubicBezTo>
                    <a:pt x="401" y="602"/>
                    <a:pt x="383" y="596"/>
                    <a:pt x="365" y="589"/>
                  </a:cubicBezTo>
                  <a:cubicBezTo>
                    <a:pt x="329" y="576"/>
                    <a:pt x="294" y="565"/>
                    <a:pt x="261" y="549"/>
                  </a:cubicBezTo>
                  <a:cubicBezTo>
                    <a:pt x="227" y="532"/>
                    <a:pt x="195" y="516"/>
                    <a:pt x="165" y="500"/>
                  </a:cubicBezTo>
                  <a:cubicBezTo>
                    <a:pt x="150" y="492"/>
                    <a:pt x="135" y="484"/>
                    <a:pt x="122" y="477"/>
                  </a:cubicBezTo>
                  <a:cubicBezTo>
                    <a:pt x="111" y="471"/>
                    <a:pt x="101" y="465"/>
                    <a:pt x="92" y="460"/>
                  </a:cubicBezTo>
                  <a:cubicBezTo>
                    <a:pt x="73" y="449"/>
                    <a:pt x="56" y="439"/>
                    <a:pt x="43" y="432"/>
                  </a:cubicBezTo>
                  <a:cubicBezTo>
                    <a:pt x="15" y="416"/>
                    <a:pt x="0" y="407"/>
                    <a:pt x="0" y="407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0">
              <a:extLst>
                <a:ext uri="{FF2B5EF4-FFF2-40B4-BE49-F238E27FC236}">
                  <a16:creationId xmlns:a16="http://schemas.microsoft.com/office/drawing/2014/main" id="{E605E424-1003-4D6A-8A45-C7E89DA6C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384" y="4361287"/>
              <a:ext cx="1536192" cy="1770888"/>
            </a:xfrm>
            <a:custGeom>
              <a:avLst/>
              <a:gdLst>
                <a:gd name="T0" fmla="*/ 0 w 144"/>
                <a:gd name="T1" fmla="*/ 166 h 166"/>
                <a:gd name="T2" fmla="*/ 1 w 144"/>
                <a:gd name="T3" fmla="*/ 0 h 166"/>
                <a:gd name="T4" fmla="*/ 144 w 144"/>
                <a:gd name="T5" fmla="*/ 84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" y="0"/>
                  </a:lnTo>
                  <a:lnTo>
                    <a:pt x="144" y="84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1">
              <a:extLst>
                <a:ext uri="{FF2B5EF4-FFF2-40B4-BE49-F238E27FC236}">
                  <a16:creationId xmlns:a16="http://schemas.microsoft.com/office/drawing/2014/main" id="{139B2659-7515-4B7B-AB9B-3D43D32AF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1918318"/>
              <a:ext cx="1152144" cy="2016255"/>
            </a:xfrm>
            <a:custGeom>
              <a:avLst/>
              <a:gdLst>
                <a:gd name="T0" fmla="*/ 680 w 680"/>
                <a:gd name="T1" fmla="*/ 395 h 1192"/>
                <a:gd name="T2" fmla="*/ 638 w 680"/>
                <a:gd name="T3" fmla="*/ 420 h 1192"/>
                <a:gd name="T4" fmla="*/ 590 w 680"/>
                <a:gd name="T5" fmla="*/ 450 h 1192"/>
                <a:gd name="T6" fmla="*/ 560 w 680"/>
                <a:gd name="T7" fmla="*/ 468 h 1192"/>
                <a:gd name="T8" fmla="*/ 536 w 680"/>
                <a:gd name="T9" fmla="*/ 484 h 1192"/>
                <a:gd name="T10" fmla="*/ 481 w 680"/>
                <a:gd name="T11" fmla="*/ 520 h 1192"/>
                <a:gd name="T12" fmla="*/ 418 w 680"/>
                <a:gd name="T13" fmla="*/ 572 h 1192"/>
                <a:gd name="T14" fmla="*/ 383 w 680"/>
                <a:gd name="T15" fmla="*/ 602 h 1192"/>
                <a:gd name="T16" fmla="*/ 352 w 680"/>
                <a:gd name="T17" fmla="*/ 635 h 1192"/>
                <a:gd name="T18" fmla="*/ 287 w 680"/>
                <a:gd name="T19" fmla="*/ 706 h 1192"/>
                <a:gd name="T20" fmla="*/ 228 w 680"/>
                <a:gd name="T21" fmla="*/ 784 h 1192"/>
                <a:gd name="T22" fmla="*/ 214 w 680"/>
                <a:gd name="T23" fmla="*/ 804 h 1192"/>
                <a:gd name="T24" fmla="*/ 202 w 680"/>
                <a:gd name="T25" fmla="*/ 824 h 1192"/>
                <a:gd name="T26" fmla="*/ 178 w 680"/>
                <a:gd name="T27" fmla="*/ 866 h 1192"/>
                <a:gd name="T28" fmla="*/ 134 w 680"/>
                <a:gd name="T29" fmla="*/ 948 h 1192"/>
                <a:gd name="T30" fmla="*/ 100 w 680"/>
                <a:gd name="T31" fmla="*/ 1024 h 1192"/>
                <a:gd name="T32" fmla="*/ 75 w 680"/>
                <a:gd name="T33" fmla="*/ 1091 h 1192"/>
                <a:gd name="T34" fmla="*/ 59 w 680"/>
                <a:gd name="T35" fmla="*/ 1145 h 1192"/>
                <a:gd name="T36" fmla="*/ 44 w 680"/>
                <a:gd name="T37" fmla="*/ 1192 h 1192"/>
                <a:gd name="T38" fmla="*/ 34 w 680"/>
                <a:gd name="T39" fmla="*/ 1144 h 1192"/>
                <a:gd name="T40" fmla="*/ 23 w 680"/>
                <a:gd name="T41" fmla="*/ 1087 h 1192"/>
                <a:gd name="T42" fmla="*/ 11 w 680"/>
                <a:gd name="T43" fmla="*/ 1013 h 1192"/>
                <a:gd name="T44" fmla="*/ 4 w 680"/>
                <a:gd name="T45" fmla="*/ 923 h 1192"/>
                <a:gd name="T46" fmla="*/ 3 w 680"/>
                <a:gd name="T47" fmla="*/ 820 h 1192"/>
                <a:gd name="T48" fmla="*/ 5 w 680"/>
                <a:gd name="T49" fmla="*/ 765 h 1192"/>
                <a:gd name="T50" fmla="*/ 6 w 680"/>
                <a:gd name="T51" fmla="*/ 736 h 1192"/>
                <a:gd name="T52" fmla="*/ 10 w 680"/>
                <a:gd name="T53" fmla="*/ 708 h 1192"/>
                <a:gd name="T54" fmla="*/ 27 w 680"/>
                <a:gd name="T55" fmla="*/ 592 h 1192"/>
                <a:gd name="T56" fmla="*/ 55 w 680"/>
                <a:gd name="T57" fmla="*/ 477 h 1192"/>
                <a:gd name="T58" fmla="*/ 71 w 680"/>
                <a:gd name="T59" fmla="*/ 420 h 1192"/>
                <a:gd name="T60" fmla="*/ 90 w 680"/>
                <a:gd name="T61" fmla="*/ 366 h 1192"/>
                <a:gd name="T62" fmla="*/ 131 w 680"/>
                <a:gd name="T63" fmla="*/ 261 h 1192"/>
                <a:gd name="T64" fmla="*/ 181 w 680"/>
                <a:gd name="T65" fmla="*/ 165 h 1192"/>
                <a:gd name="T66" fmla="*/ 204 w 680"/>
                <a:gd name="T67" fmla="*/ 122 h 1192"/>
                <a:gd name="T68" fmla="*/ 222 w 680"/>
                <a:gd name="T69" fmla="*/ 92 h 1192"/>
                <a:gd name="T70" fmla="*/ 250 w 680"/>
                <a:gd name="T71" fmla="*/ 43 h 1192"/>
                <a:gd name="T72" fmla="*/ 275 w 680"/>
                <a:gd name="T73" fmla="*/ 0 h 1192"/>
                <a:gd name="T74" fmla="*/ 680 w 680"/>
                <a:gd name="T75" fmla="*/ 39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0" h="1192">
                  <a:moveTo>
                    <a:pt x="680" y="395"/>
                  </a:moveTo>
                  <a:cubicBezTo>
                    <a:pt x="680" y="395"/>
                    <a:pt x="665" y="404"/>
                    <a:pt x="638" y="420"/>
                  </a:cubicBezTo>
                  <a:cubicBezTo>
                    <a:pt x="624" y="429"/>
                    <a:pt x="608" y="439"/>
                    <a:pt x="590" y="450"/>
                  </a:cubicBezTo>
                  <a:cubicBezTo>
                    <a:pt x="580" y="456"/>
                    <a:pt x="570" y="462"/>
                    <a:pt x="560" y="468"/>
                  </a:cubicBezTo>
                  <a:cubicBezTo>
                    <a:pt x="552" y="473"/>
                    <a:pt x="545" y="478"/>
                    <a:pt x="536" y="484"/>
                  </a:cubicBezTo>
                  <a:cubicBezTo>
                    <a:pt x="519" y="495"/>
                    <a:pt x="500" y="507"/>
                    <a:pt x="481" y="520"/>
                  </a:cubicBezTo>
                  <a:cubicBezTo>
                    <a:pt x="460" y="533"/>
                    <a:pt x="440" y="554"/>
                    <a:pt x="418" y="572"/>
                  </a:cubicBezTo>
                  <a:cubicBezTo>
                    <a:pt x="406" y="582"/>
                    <a:pt x="395" y="592"/>
                    <a:pt x="383" y="602"/>
                  </a:cubicBezTo>
                  <a:cubicBezTo>
                    <a:pt x="372" y="612"/>
                    <a:pt x="362" y="623"/>
                    <a:pt x="352" y="635"/>
                  </a:cubicBezTo>
                  <a:cubicBezTo>
                    <a:pt x="331" y="658"/>
                    <a:pt x="307" y="681"/>
                    <a:pt x="287" y="706"/>
                  </a:cubicBezTo>
                  <a:cubicBezTo>
                    <a:pt x="267" y="732"/>
                    <a:pt x="248" y="758"/>
                    <a:pt x="228" y="784"/>
                  </a:cubicBezTo>
                  <a:lnTo>
                    <a:pt x="214" y="804"/>
                  </a:lnTo>
                  <a:lnTo>
                    <a:pt x="202" y="824"/>
                  </a:lnTo>
                  <a:cubicBezTo>
                    <a:pt x="193" y="838"/>
                    <a:pt x="185" y="852"/>
                    <a:pt x="178" y="866"/>
                  </a:cubicBezTo>
                  <a:cubicBezTo>
                    <a:pt x="162" y="894"/>
                    <a:pt x="144" y="920"/>
                    <a:pt x="134" y="948"/>
                  </a:cubicBezTo>
                  <a:cubicBezTo>
                    <a:pt x="122" y="975"/>
                    <a:pt x="110" y="1000"/>
                    <a:pt x="100" y="1024"/>
                  </a:cubicBezTo>
                  <a:cubicBezTo>
                    <a:pt x="88" y="1048"/>
                    <a:pt x="82" y="1071"/>
                    <a:pt x="75" y="1091"/>
                  </a:cubicBezTo>
                  <a:cubicBezTo>
                    <a:pt x="69" y="1112"/>
                    <a:pt x="63" y="1130"/>
                    <a:pt x="59" y="1145"/>
                  </a:cubicBezTo>
                  <a:cubicBezTo>
                    <a:pt x="49" y="1175"/>
                    <a:pt x="44" y="1192"/>
                    <a:pt x="44" y="1192"/>
                  </a:cubicBezTo>
                  <a:cubicBezTo>
                    <a:pt x="44" y="1192"/>
                    <a:pt x="40" y="1175"/>
                    <a:pt x="34" y="1144"/>
                  </a:cubicBezTo>
                  <a:cubicBezTo>
                    <a:pt x="31" y="1128"/>
                    <a:pt x="28" y="1109"/>
                    <a:pt x="23" y="1087"/>
                  </a:cubicBezTo>
                  <a:cubicBezTo>
                    <a:pt x="19" y="1065"/>
                    <a:pt x="14" y="1040"/>
                    <a:pt x="11" y="1013"/>
                  </a:cubicBezTo>
                  <a:cubicBezTo>
                    <a:pt x="9" y="985"/>
                    <a:pt x="7" y="955"/>
                    <a:pt x="4" y="923"/>
                  </a:cubicBezTo>
                  <a:cubicBezTo>
                    <a:pt x="0" y="889"/>
                    <a:pt x="3" y="855"/>
                    <a:pt x="3" y="820"/>
                  </a:cubicBezTo>
                  <a:cubicBezTo>
                    <a:pt x="4" y="801"/>
                    <a:pt x="5" y="783"/>
                    <a:pt x="5" y="765"/>
                  </a:cubicBezTo>
                  <a:lnTo>
                    <a:pt x="6" y="736"/>
                  </a:lnTo>
                  <a:lnTo>
                    <a:pt x="10" y="708"/>
                  </a:lnTo>
                  <a:cubicBezTo>
                    <a:pt x="16" y="670"/>
                    <a:pt x="22" y="631"/>
                    <a:pt x="27" y="592"/>
                  </a:cubicBezTo>
                  <a:cubicBezTo>
                    <a:pt x="35" y="554"/>
                    <a:pt x="46" y="516"/>
                    <a:pt x="55" y="477"/>
                  </a:cubicBezTo>
                  <a:cubicBezTo>
                    <a:pt x="60" y="458"/>
                    <a:pt x="64" y="438"/>
                    <a:pt x="71" y="420"/>
                  </a:cubicBezTo>
                  <a:cubicBezTo>
                    <a:pt x="77" y="402"/>
                    <a:pt x="84" y="384"/>
                    <a:pt x="90" y="366"/>
                  </a:cubicBezTo>
                  <a:cubicBezTo>
                    <a:pt x="104" y="330"/>
                    <a:pt x="115" y="295"/>
                    <a:pt x="131" y="261"/>
                  </a:cubicBezTo>
                  <a:cubicBezTo>
                    <a:pt x="148" y="227"/>
                    <a:pt x="165" y="195"/>
                    <a:pt x="181" y="165"/>
                  </a:cubicBezTo>
                  <a:cubicBezTo>
                    <a:pt x="189" y="150"/>
                    <a:pt x="197" y="136"/>
                    <a:pt x="204" y="122"/>
                  </a:cubicBezTo>
                  <a:cubicBezTo>
                    <a:pt x="210" y="111"/>
                    <a:pt x="216" y="101"/>
                    <a:pt x="222" y="92"/>
                  </a:cubicBezTo>
                  <a:cubicBezTo>
                    <a:pt x="233" y="73"/>
                    <a:pt x="242" y="56"/>
                    <a:pt x="250" y="43"/>
                  </a:cubicBezTo>
                  <a:cubicBezTo>
                    <a:pt x="266" y="15"/>
                    <a:pt x="275" y="0"/>
                    <a:pt x="275" y="0"/>
                  </a:cubicBezTo>
                  <a:lnTo>
                    <a:pt x="680" y="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82">
              <a:extLst>
                <a:ext uri="{FF2B5EF4-FFF2-40B4-BE49-F238E27FC236}">
                  <a16:creationId xmlns:a16="http://schemas.microsoft.com/office/drawing/2014/main" id="{FE8C0054-A0DC-4502-B5C5-16342997D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063" y="1662286"/>
              <a:ext cx="1760223" cy="1536192"/>
            </a:xfrm>
            <a:custGeom>
              <a:avLst/>
              <a:gdLst>
                <a:gd name="T0" fmla="*/ 0 w 165"/>
                <a:gd name="T1" fmla="*/ 0 h 144"/>
                <a:gd name="T2" fmla="*/ 165 w 165"/>
                <a:gd name="T3" fmla="*/ 1 h 144"/>
                <a:gd name="T4" fmla="*/ 81 w 165"/>
                <a:gd name="T5" fmla="*/ 144 h 144"/>
                <a:gd name="T6" fmla="*/ 0 w 165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44">
                  <a:moveTo>
                    <a:pt x="0" y="0"/>
                  </a:moveTo>
                  <a:lnTo>
                    <a:pt x="165" y="1"/>
                  </a:lnTo>
                  <a:lnTo>
                    <a:pt x="81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183">
              <a:extLst>
                <a:ext uri="{FF2B5EF4-FFF2-40B4-BE49-F238E27FC236}">
                  <a16:creationId xmlns:a16="http://schemas.microsoft.com/office/drawing/2014/main" id="{CA156B3C-FD42-4D68-8939-FB3D27367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1566271"/>
              <a:ext cx="1994919" cy="1141479"/>
            </a:xfrm>
            <a:custGeom>
              <a:avLst/>
              <a:gdLst>
                <a:gd name="T0" fmla="*/ 791 w 1182"/>
                <a:gd name="T1" fmla="*/ 672 h 672"/>
                <a:gd name="T2" fmla="*/ 765 w 1182"/>
                <a:gd name="T3" fmla="*/ 630 h 672"/>
                <a:gd name="T4" fmla="*/ 735 w 1182"/>
                <a:gd name="T5" fmla="*/ 583 h 672"/>
                <a:gd name="T6" fmla="*/ 717 w 1182"/>
                <a:gd name="T7" fmla="*/ 554 h 672"/>
                <a:gd name="T8" fmla="*/ 702 w 1182"/>
                <a:gd name="T9" fmla="*/ 530 h 672"/>
                <a:gd name="T10" fmla="*/ 666 w 1182"/>
                <a:gd name="T11" fmla="*/ 475 h 672"/>
                <a:gd name="T12" fmla="*/ 613 w 1182"/>
                <a:gd name="T13" fmla="*/ 413 h 672"/>
                <a:gd name="T14" fmla="*/ 584 w 1182"/>
                <a:gd name="T15" fmla="*/ 379 h 672"/>
                <a:gd name="T16" fmla="*/ 551 w 1182"/>
                <a:gd name="T17" fmla="*/ 348 h 672"/>
                <a:gd name="T18" fmla="*/ 481 w 1182"/>
                <a:gd name="T19" fmla="*/ 283 h 672"/>
                <a:gd name="T20" fmla="*/ 403 w 1182"/>
                <a:gd name="T21" fmla="*/ 225 h 672"/>
                <a:gd name="T22" fmla="*/ 384 w 1182"/>
                <a:gd name="T23" fmla="*/ 211 h 672"/>
                <a:gd name="T24" fmla="*/ 363 w 1182"/>
                <a:gd name="T25" fmla="*/ 199 h 672"/>
                <a:gd name="T26" fmla="*/ 322 w 1182"/>
                <a:gd name="T27" fmla="*/ 175 h 672"/>
                <a:gd name="T28" fmla="*/ 242 w 1182"/>
                <a:gd name="T29" fmla="*/ 132 h 672"/>
                <a:gd name="T30" fmla="*/ 166 w 1182"/>
                <a:gd name="T31" fmla="*/ 99 h 672"/>
                <a:gd name="T32" fmla="*/ 100 w 1182"/>
                <a:gd name="T33" fmla="*/ 74 h 672"/>
                <a:gd name="T34" fmla="*/ 47 w 1182"/>
                <a:gd name="T35" fmla="*/ 57 h 672"/>
                <a:gd name="T36" fmla="*/ 0 w 1182"/>
                <a:gd name="T37" fmla="*/ 43 h 672"/>
                <a:gd name="T38" fmla="*/ 48 w 1182"/>
                <a:gd name="T39" fmla="*/ 33 h 672"/>
                <a:gd name="T40" fmla="*/ 104 w 1182"/>
                <a:gd name="T41" fmla="*/ 22 h 672"/>
                <a:gd name="T42" fmla="*/ 177 w 1182"/>
                <a:gd name="T43" fmla="*/ 11 h 672"/>
                <a:gd name="T44" fmla="*/ 267 w 1182"/>
                <a:gd name="T45" fmla="*/ 4 h 672"/>
                <a:gd name="T46" fmla="*/ 368 w 1182"/>
                <a:gd name="T47" fmla="*/ 3 h 672"/>
                <a:gd name="T48" fmla="*/ 422 w 1182"/>
                <a:gd name="T49" fmla="*/ 4 h 672"/>
                <a:gd name="T50" fmla="*/ 450 w 1182"/>
                <a:gd name="T51" fmla="*/ 5 h 672"/>
                <a:gd name="T52" fmla="*/ 478 w 1182"/>
                <a:gd name="T53" fmla="*/ 9 h 672"/>
                <a:gd name="T54" fmla="*/ 592 w 1182"/>
                <a:gd name="T55" fmla="*/ 24 h 672"/>
                <a:gd name="T56" fmla="*/ 707 w 1182"/>
                <a:gd name="T57" fmla="*/ 51 h 672"/>
                <a:gd name="T58" fmla="*/ 763 w 1182"/>
                <a:gd name="T59" fmla="*/ 66 h 672"/>
                <a:gd name="T60" fmla="*/ 817 w 1182"/>
                <a:gd name="T61" fmla="*/ 85 h 672"/>
                <a:gd name="T62" fmla="*/ 922 w 1182"/>
                <a:gd name="T63" fmla="*/ 125 h 672"/>
                <a:gd name="T64" fmla="*/ 1017 w 1182"/>
                <a:gd name="T65" fmla="*/ 173 h 672"/>
                <a:gd name="T66" fmla="*/ 1060 w 1182"/>
                <a:gd name="T67" fmla="*/ 195 h 672"/>
                <a:gd name="T68" fmla="*/ 1090 w 1182"/>
                <a:gd name="T69" fmla="*/ 213 h 672"/>
                <a:gd name="T70" fmla="*/ 1139 w 1182"/>
                <a:gd name="T71" fmla="*/ 240 h 672"/>
                <a:gd name="T72" fmla="*/ 1182 w 1182"/>
                <a:gd name="T73" fmla="*/ 264 h 672"/>
                <a:gd name="T74" fmla="*/ 791 w 1182"/>
                <a:gd name="T75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2" h="672">
                  <a:moveTo>
                    <a:pt x="791" y="672"/>
                  </a:moveTo>
                  <a:cubicBezTo>
                    <a:pt x="791" y="672"/>
                    <a:pt x="781" y="657"/>
                    <a:pt x="765" y="630"/>
                  </a:cubicBezTo>
                  <a:cubicBezTo>
                    <a:pt x="757" y="617"/>
                    <a:pt x="747" y="601"/>
                    <a:pt x="735" y="583"/>
                  </a:cubicBezTo>
                  <a:cubicBezTo>
                    <a:pt x="730" y="574"/>
                    <a:pt x="724" y="564"/>
                    <a:pt x="717" y="554"/>
                  </a:cubicBezTo>
                  <a:cubicBezTo>
                    <a:pt x="712" y="546"/>
                    <a:pt x="707" y="538"/>
                    <a:pt x="702" y="530"/>
                  </a:cubicBezTo>
                  <a:cubicBezTo>
                    <a:pt x="690" y="513"/>
                    <a:pt x="678" y="495"/>
                    <a:pt x="666" y="475"/>
                  </a:cubicBezTo>
                  <a:cubicBezTo>
                    <a:pt x="652" y="455"/>
                    <a:pt x="632" y="435"/>
                    <a:pt x="613" y="413"/>
                  </a:cubicBezTo>
                  <a:cubicBezTo>
                    <a:pt x="604" y="402"/>
                    <a:pt x="594" y="391"/>
                    <a:pt x="584" y="379"/>
                  </a:cubicBezTo>
                  <a:cubicBezTo>
                    <a:pt x="574" y="368"/>
                    <a:pt x="562" y="359"/>
                    <a:pt x="551" y="348"/>
                  </a:cubicBezTo>
                  <a:cubicBezTo>
                    <a:pt x="529" y="327"/>
                    <a:pt x="506" y="304"/>
                    <a:pt x="481" y="283"/>
                  </a:cubicBezTo>
                  <a:cubicBezTo>
                    <a:pt x="455" y="264"/>
                    <a:pt x="429" y="244"/>
                    <a:pt x="403" y="225"/>
                  </a:cubicBezTo>
                  <a:lnTo>
                    <a:pt x="384" y="211"/>
                  </a:lnTo>
                  <a:lnTo>
                    <a:pt x="363" y="199"/>
                  </a:lnTo>
                  <a:cubicBezTo>
                    <a:pt x="349" y="191"/>
                    <a:pt x="336" y="183"/>
                    <a:pt x="322" y="175"/>
                  </a:cubicBezTo>
                  <a:cubicBezTo>
                    <a:pt x="295" y="160"/>
                    <a:pt x="269" y="143"/>
                    <a:pt x="242" y="132"/>
                  </a:cubicBezTo>
                  <a:cubicBezTo>
                    <a:pt x="215" y="120"/>
                    <a:pt x="190" y="109"/>
                    <a:pt x="166" y="99"/>
                  </a:cubicBezTo>
                  <a:cubicBezTo>
                    <a:pt x="143" y="87"/>
                    <a:pt x="120" y="81"/>
                    <a:pt x="100" y="74"/>
                  </a:cubicBezTo>
                  <a:cubicBezTo>
                    <a:pt x="79" y="68"/>
                    <a:pt x="62" y="62"/>
                    <a:pt x="47" y="57"/>
                  </a:cubicBezTo>
                  <a:cubicBezTo>
                    <a:pt x="17" y="48"/>
                    <a:pt x="0" y="43"/>
                    <a:pt x="0" y="43"/>
                  </a:cubicBezTo>
                  <a:cubicBezTo>
                    <a:pt x="0" y="43"/>
                    <a:pt x="17" y="39"/>
                    <a:pt x="48" y="33"/>
                  </a:cubicBezTo>
                  <a:cubicBezTo>
                    <a:pt x="63" y="30"/>
                    <a:pt x="82" y="27"/>
                    <a:pt x="104" y="22"/>
                  </a:cubicBezTo>
                  <a:cubicBezTo>
                    <a:pt x="125" y="18"/>
                    <a:pt x="150" y="13"/>
                    <a:pt x="177" y="11"/>
                  </a:cubicBezTo>
                  <a:cubicBezTo>
                    <a:pt x="205" y="9"/>
                    <a:pt x="235" y="6"/>
                    <a:pt x="267" y="4"/>
                  </a:cubicBezTo>
                  <a:cubicBezTo>
                    <a:pt x="299" y="0"/>
                    <a:pt x="332" y="2"/>
                    <a:pt x="368" y="3"/>
                  </a:cubicBezTo>
                  <a:cubicBezTo>
                    <a:pt x="385" y="3"/>
                    <a:pt x="404" y="4"/>
                    <a:pt x="422" y="4"/>
                  </a:cubicBezTo>
                  <a:lnTo>
                    <a:pt x="450" y="5"/>
                  </a:lnTo>
                  <a:lnTo>
                    <a:pt x="478" y="9"/>
                  </a:lnTo>
                  <a:cubicBezTo>
                    <a:pt x="516" y="14"/>
                    <a:pt x="554" y="19"/>
                    <a:pt x="592" y="24"/>
                  </a:cubicBezTo>
                  <a:cubicBezTo>
                    <a:pt x="631" y="31"/>
                    <a:pt x="668" y="42"/>
                    <a:pt x="707" y="51"/>
                  </a:cubicBezTo>
                  <a:cubicBezTo>
                    <a:pt x="726" y="56"/>
                    <a:pt x="745" y="60"/>
                    <a:pt x="763" y="66"/>
                  </a:cubicBezTo>
                  <a:cubicBezTo>
                    <a:pt x="781" y="72"/>
                    <a:pt x="799" y="79"/>
                    <a:pt x="817" y="85"/>
                  </a:cubicBezTo>
                  <a:cubicBezTo>
                    <a:pt x="854" y="99"/>
                    <a:pt x="888" y="109"/>
                    <a:pt x="922" y="125"/>
                  </a:cubicBezTo>
                  <a:cubicBezTo>
                    <a:pt x="955" y="141"/>
                    <a:pt x="987" y="157"/>
                    <a:pt x="1017" y="173"/>
                  </a:cubicBezTo>
                  <a:cubicBezTo>
                    <a:pt x="1032" y="181"/>
                    <a:pt x="1046" y="188"/>
                    <a:pt x="1060" y="195"/>
                  </a:cubicBezTo>
                  <a:cubicBezTo>
                    <a:pt x="1071" y="201"/>
                    <a:pt x="1081" y="207"/>
                    <a:pt x="1090" y="213"/>
                  </a:cubicBezTo>
                  <a:cubicBezTo>
                    <a:pt x="1109" y="223"/>
                    <a:pt x="1125" y="232"/>
                    <a:pt x="1139" y="240"/>
                  </a:cubicBezTo>
                  <a:cubicBezTo>
                    <a:pt x="1166" y="255"/>
                    <a:pt x="1182" y="264"/>
                    <a:pt x="1182" y="264"/>
                  </a:cubicBezTo>
                  <a:lnTo>
                    <a:pt x="791" y="6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84">
              <a:extLst>
                <a:ext uri="{FF2B5EF4-FFF2-40B4-BE49-F238E27FC236}">
                  <a16:creationId xmlns:a16="http://schemas.microsoft.com/office/drawing/2014/main" id="{E308C5EC-6E26-4F72-B9E7-785D07A8B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424" y="1715623"/>
              <a:ext cx="1536192" cy="1770888"/>
            </a:xfrm>
            <a:custGeom>
              <a:avLst/>
              <a:gdLst>
                <a:gd name="T0" fmla="*/ 144 w 144"/>
                <a:gd name="T1" fmla="*/ 0 h 166"/>
                <a:gd name="T2" fmla="*/ 143 w 144"/>
                <a:gd name="T3" fmla="*/ 166 h 166"/>
                <a:gd name="T4" fmla="*/ 0 w 144"/>
                <a:gd name="T5" fmla="*/ 83 h 166"/>
                <a:gd name="T6" fmla="*/ 144 w 144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144" y="0"/>
                  </a:moveTo>
                  <a:lnTo>
                    <a:pt x="143" y="166"/>
                  </a:lnTo>
                  <a:lnTo>
                    <a:pt x="0" y="8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85">
              <a:extLst>
                <a:ext uri="{FF2B5EF4-FFF2-40B4-BE49-F238E27FC236}">
                  <a16:creationId xmlns:a16="http://schemas.microsoft.com/office/drawing/2014/main" id="{EE259B9F-9688-429A-9287-49B279C32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160" y="3934567"/>
              <a:ext cx="1088136" cy="1930911"/>
            </a:xfrm>
            <a:custGeom>
              <a:avLst/>
              <a:gdLst>
                <a:gd name="T0" fmla="*/ 0 w 644"/>
                <a:gd name="T1" fmla="*/ 769 h 1140"/>
                <a:gd name="T2" fmla="*/ 40 w 644"/>
                <a:gd name="T3" fmla="*/ 743 h 1140"/>
                <a:gd name="T4" fmla="*/ 85 w 644"/>
                <a:gd name="T5" fmla="*/ 713 h 1140"/>
                <a:gd name="T6" fmla="*/ 112 w 644"/>
                <a:gd name="T7" fmla="*/ 695 h 1140"/>
                <a:gd name="T8" fmla="*/ 134 w 644"/>
                <a:gd name="T9" fmla="*/ 680 h 1140"/>
                <a:gd name="T10" fmla="*/ 187 w 644"/>
                <a:gd name="T11" fmla="*/ 644 h 1140"/>
                <a:gd name="T12" fmla="*/ 246 w 644"/>
                <a:gd name="T13" fmla="*/ 593 h 1140"/>
                <a:gd name="T14" fmla="*/ 278 w 644"/>
                <a:gd name="T15" fmla="*/ 564 h 1140"/>
                <a:gd name="T16" fmla="*/ 308 w 644"/>
                <a:gd name="T17" fmla="*/ 532 h 1140"/>
                <a:gd name="T18" fmla="*/ 368 w 644"/>
                <a:gd name="T19" fmla="*/ 463 h 1140"/>
                <a:gd name="T20" fmla="*/ 423 w 644"/>
                <a:gd name="T21" fmla="*/ 388 h 1140"/>
                <a:gd name="T22" fmla="*/ 437 w 644"/>
                <a:gd name="T23" fmla="*/ 369 h 1140"/>
                <a:gd name="T24" fmla="*/ 448 w 644"/>
                <a:gd name="T25" fmla="*/ 349 h 1140"/>
                <a:gd name="T26" fmla="*/ 471 w 644"/>
                <a:gd name="T27" fmla="*/ 310 h 1140"/>
                <a:gd name="T28" fmla="*/ 512 w 644"/>
                <a:gd name="T29" fmla="*/ 233 h 1140"/>
                <a:gd name="T30" fmla="*/ 545 w 644"/>
                <a:gd name="T31" fmla="*/ 160 h 1140"/>
                <a:gd name="T32" fmla="*/ 569 w 644"/>
                <a:gd name="T33" fmla="*/ 96 h 1140"/>
                <a:gd name="T34" fmla="*/ 585 w 644"/>
                <a:gd name="T35" fmla="*/ 45 h 1140"/>
                <a:gd name="T36" fmla="*/ 599 w 644"/>
                <a:gd name="T37" fmla="*/ 0 h 1140"/>
                <a:gd name="T38" fmla="*/ 609 w 644"/>
                <a:gd name="T39" fmla="*/ 46 h 1140"/>
                <a:gd name="T40" fmla="*/ 620 w 644"/>
                <a:gd name="T41" fmla="*/ 99 h 1140"/>
                <a:gd name="T42" fmla="*/ 631 w 644"/>
                <a:gd name="T43" fmla="*/ 170 h 1140"/>
                <a:gd name="T44" fmla="*/ 639 w 644"/>
                <a:gd name="T45" fmla="*/ 256 h 1140"/>
                <a:gd name="T46" fmla="*/ 642 w 644"/>
                <a:gd name="T47" fmla="*/ 353 h 1140"/>
                <a:gd name="T48" fmla="*/ 641 w 644"/>
                <a:gd name="T49" fmla="*/ 405 h 1140"/>
                <a:gd name="T50" fmla="*/ 641 w 644"/>
                <a:gd name="T51" fmla="*/ 432 h 1140"/>
                <a:gd name="T52" fmla="*/ 638 w 644"/>
                <a:gd name="T53" fmla="*/ 458 h 1140"/>
                <a:gd name="T54" fmla="*/ 625 w 644"/>
                <a:gd name="T55" fmla="*/ 569 h 1140"/>
                <a:gd name="T56" fmla="*/ 603 w 644"/>
                <a:gd name="T57" fmla="*/ 679 h 1140"/>
                <a:gd name="T58" fmla="*/ 589 w 644"/>
                <a:gd name="T59" fmla="*/ 733 h 1140"/>
                <a:gd name="T60" fmla="*/ 573 w 644"/>
                <a:gd name="T61" fmla="*/ 785 h 1140"/>
                <a:gd name="T62" fmla="*/ 537 w 644"/>
                <a:gd name="T63" fmla="*/ 886 h 1140"/>
                <a:gd name="T64" fmla="*/ 494 w 644"/>
                <a:gd name="T65" fmla="*/ 979 h 1140"/>
                <a:gd name="T66" fmla="*/ 473 w 644"/>
                <a:gd name="T67" fmla="*/ 1021 h 1140"/>
                <a:gd name="T68" fmla="*/ 458 w 644"/>
                <a:gd name="T69" fmla="*/ 1051 h 1140"/>
                <a:gd name="T70" fmla="*/ 433 w 644"/>
                <a:gd name="T71" fmla="*/ 1099 h 1140"/>
                <a:gd name="T72" fmla="*/ 412 w 644"/>
                <a:gd name="T73" fmla="*/ 1140 h 1140"/>
                <a:gd name="T74" fmla="*/ 0 w 644"/>
                <a:gd name="T75" fmla="*/ 76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4" h="1140">
                  <a:moveTo>
                    <a:pt x="0" y="769"/>
                  </a:moveTo>
                  <a:cubicBezTo>
                    <a:pt x="0" y="769"/>
                    <a:pt x="14" y="759"/>
                    <a:pt x="40" y="743"/>
                  </a:cubicBezTo>
                  <a:cubicBezTo>
                    <a:pt x="52" y="735"/>
                    <a:pt x="67" y="725"/>
                    <a:pt x="85" y="713"/>
                  </a:cubicBezTo>
                  <a:cubicBezTo>
                    <a:pt x="93" y="708"/>
                    <a:pt x="102" y="702"/>
                    <a:pt x="112" y="695"/>
                  </a:cubicBezTo>
                  <a:cubicBezTo>
                    <a:pt x="119" y="690"/>
                    <a:pt x="127" y="685"/>
                    <a:pt x="134" y="680"/>
                  </a:cubicBezTo>
                  <a:cubicBezTo>
                    <a:pt x="151" y="669"/>
                    <a:pt x="168" y="657"/>
                    <a:pt x="187" y="644"/>
                  </a:cubicBezTo>
                  <a:cubicBezTo>
                    <a:pt x="206" y="631"/>
                    <a:pt x="225" y="611"/>
                    <a:pt x="246" y="593"/>
                  </a:cubicBezTo>
                  <a:cubicBezTo>
                    <a:pt x="256" y="583"/>
                    <a:pt x="267" y="574"/>
                    <a:pt x="278" y="564"/>
                  </a:cubicBezTo>
                  <a:cubicBezTo>
                    <a:pt x="289" y="554"/>
                    <a:pt x="298" y="543"/>
                    <a:pt x="308" y="532"/>
                  </a:cubicBezTo>
                  <a:cubicBezTo>
                    <a:pt x="327" y="510"/>
                    <a:pt x="349" y="487"/>
                    <a:pt x="368" y="463"/>
                  </a:cubicBezTo>
                  <a:cubicBezTo>
                    <a:pt x="387" y="438"/>
                    <a:pt x="405" y="413"/>
                    <a:pt x="423" y="388"/>
                  </a:cubicBezTo>
                  <a:lnTo>
                    <a:pt x="437" y="369"/>
                  </a:lnTo>
                  <a:lnTo>
                    <a:pt x="448" y="349"/>
                  </a:lnTo>
                  <a:cubicBezTo>
                    <a:pt x="456" y="336"/>
                    <a:pt x="463" y="323"/>
                    <a:pt x="471" y="310"/>
                  </a:cubicBezTo>
                  <a:cubicBezTo>
                    <a:pt x="486" y="284"/>
                    <a:pt x="502" y="258"/>
                    <a:pt x="512" y="233"/>
                  </a:cubicBezTo>
                  <a:cubicBezTo>
                    <a:pt x="524" y="207"/>
                    <a:pt x="535" y="182"/>
                    <a:pt x="545" y="160"/>
                  </a:cubicBezTo>
                  <a:cubicBezTo>
                    <a:pt x="556" y="137"/>
                    <a:pt x="563" y="115"/>
                    <a:pt x="569" y="96"/>
                  </a:cubicBezTo>
                  <a:cubicBezTo>
                    <a:pt x="575" y="76"/>
                    <a:pt x="581" y="59"/>
                    <a:pt x="585" y="45"/>
                  </a:cubicBezTo>
                  <a:cubicBezTo>
                    <a:pt x="594" y="16"/>
                    <a:pt x="599" y="0"/>
                    <a:pt x="599" y="0"/>
                  </a:cubicBezTo>
                  <a:cubicBezTo>
                    <a:pt x="599" y="0"/>
                    <a:pt x="603" y="17"/>
                    <a:pt x="609" y="46"/>
                  </a:cubicBezTo>
                  <a:cubicBezTo>
                    <a:pt x="612" y="61"/>
                    <a:pt x="616" y="79"/>
                    <a:pt x="620" y="99"/>
                  </a:cubicBezTo>
                  <a:cubicBezTo>
                    <a:pt x="624" y="120"/>
                    <a:pt x="630" y="144"/>
                    <a:pt x="631" y="170"/>
                  </a:cubicBezTo>
                  <a:cubicBezTo>
                    <a:pt x="634" y="197"/>
                    <a:pt x="637" y="225"/>
                    <a:pt x="639" y="256"/>
                  </a:cubicBezTo>
                  <a:cubicBezTo>
                    <a:pt x="644" y="287"/>
                    <a:pt x="642" y="319"/>
                    <a:pt x="642" y="353"/>
                  </a:cubicBezTo>
                  <a:cubicBezTo>
                    <a:pt x="642" y="370"/>
                    <a:pt x="641" y="387"/>
                    <a:pt x="641" y="405"/>
                  </a:cubicBezTo>
                  <a:lnTo>
                    <a:pt x="641" y="432"/>
                  </a:lnTo>
                  <a:lnTo>
                    <a:pt x="638" y="458"/>
                  </a:lnTo>
                  <a:cubicBezTo>
                    <a:pt x="634" y="495"/>
                    <a:pt x="630" y="532"/>
                    <a:pt x="625" y="569"/>
                  </a:cubicBezTo>
                  <a:cubicBezTo>
                    <a:pt x="619" y="605"/>
                    <a:pt x="610" y="642"/>
                    <a:pt x="603" y="679"/>
                  </a:cubicBezTo>
                  <a:cubicBezTo>
                    <a:pt x="598" y="697"/>
                    <a:pt x="595" y="716"/>
                    <a:pt x="589" y="733"/>
                  </a:cubicBezTo>
                  <a:cubicBezTo>
                    <a:pt x="584" y="751"/>
                    <a:pt x="578" y="768"/>
                    <a:pt x="573" y="785"/>
                  </a:cubicBezTo>
                  <a:cubicBezTo>
                    <a:pt x="561" y="820"/>
                    <a:pt x="552" y="853"/>
                    <a:pt x="537" y="886"/>
                  </a:cubicBezTo>
                  <a:cubicBezTo>
                    <a:pt x="522" y="918"/>
                    <a:pt x="507" y="949"/>
                    <a:pt x="494" y="979"/>
                  </a:cubicBezTo>
                  <a:cubicBezTo>
                    <a:pt x="487" y="994"/>
                    <a:pt x="480" y="1008"/>
                    <a:pt x="473" y="1021"/>
                  </a:cubicBezTo>
                  <a:cubicBezTo>
                    <a:pt x="468" y="1031"/>
                    <a:pt x="463" y="1041"/>
                    <a:pt x="458" y="1051"/>
                  </a:cubicBezTo>
                  <a:cubicBezTo>
                    <a:pt x="449" y="1069"/>
                    <a:pt x="440" y="1085"/>
                    <a:pt x="433" y="1099"/>
                  </a:cubicBezTo>
                  <a:cubicBezTo>
                    <a:pt x="420" y="1125"/>
                    <a:pt x="412" y="1140"/>
                    <a:pt x="412" y="1140"/>
                  </a:cubicBezTo>
                  <a:lnTo>
                    <a:pt x="0" y="7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86">
              <a:extLst>
                <a:ext uri="{FF2B5EF4-FFF2-40B4-BE49-F238E27FC236}">
                  <a16:creationId xmlns:a16="http://schemas.microsoft.com/office/drawing/2014/main" id="{E83DDB4D-EB91-4ACA-88BC-FF1797AB8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735" y="4606654"/>
              <a:ext cx="1770888" cy="1557528"/>
            </a:xfrm>
            <a:custGeom>
              <a:avLst/>
              <a:gdLst>
                <a:gd name="T0" fmla="*/ 166 w 166"/>
                <a:gd name="T1" fmla="*/ 141 h 146"/>
                <a:gd name="T2" fmla="*/ 0 w 166"/>
                <a:gd name="T3" fmla="*/ 146 h 146"/>
                <a:gd name="T4" fmla="*/ 78 w 166"/>
                <a:gd name="T5" fmla="*/ 0 h 146"/>
                <a:gd name="T6" fmla="*/ 166 w 166"/>
                <a:gd name="T7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6">
                  <a:moveTo>
                    <a:pt x="166" y="141"/>
                  </a:moveTo>
                  <a:lnTo>
                    <a:pt x="0" y="146"/>
                  </a:lnTo>
                  <a:lnTo>
                    <a:pt x="78" y="0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6DDB180D-F641-4902-81C6-FA1EBFE3B1D5}"/>
              </a:ext>
            </a:extLst>
          </p:cNvPr>
          <p:cNvSpPr txBox="1"/>
          <p:nvPr/>
        </p:nvSpPr>
        <p:spPr>
          <a:xfrm>
            <a:off x="4246691" y="153408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F188E7A-AEEE-48DF-9906-38F10D52CEAC}"/>
              </a:ext>
            </a:extLst>
          </p:cNvPr>
          <p:cNvSpPr txBox="1"/>
          <p:nvPr/>
        </p:nvSpPr>
        <p:spPr>
          <a:xfrm>
            <a:off x="7253653" y="2047810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6C1B23-109A-4AF1-88C1-D02D6F226199}"/>
              </a:ext>
            </a:extLst>
          </p:cNvPr>
          <p:cNvSpPr txBox="1"/>
          <p:nvPr/>
        </p:nvSpPr>
        <p:spPr>
          <a:xfrm>
            <a:off x="6981444" y="514062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3B97C9F-33E5-4C2D-AE41-3F78EE8FA0B2}"/>
              </a:ext>
            </a:extLst>
          </p:cNvPr>
          <p:cNvSpPr txBox="1"/>
          <p:nvPr/>
        </p:nvSpPr>
        <p:spPr>
          <a:xfrm>
            <a:off x="3815768" y="472345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pic>
        <p:nvPicPr>
          <p:cNvPr id="53" name="Graphic 52" descr="Puzzle">
            <a:extLst>
              <a:ext uri="{FF2B5EF4-FFF2-40B4-BE49-F238E27FC236}">
                <a16:creationId xmlns:a16="http://schemas.microsoft.com/office/drawing/2014/main" id="{B60A4573-A2FF-49A4-8739-C690627439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79528" y="5618495"/>
            <a:ext cx="513680" cy="513680"/>
          </a:xfrm>
          <a:prstGeom prst="rect">
            <a:avLst/>
          </a:prstGeom>
        </p:spPr>
      </p:pic>
      <p:pic>
        <p:nvPicPr>
          <p:cNvPr id="54" name="Graphic 53" descr="Magnifying glass">
            <a:extLst>
              <a:ext uri="{FF2B5EF4-FFF2-40B4-BE49-F238E27FC236}">
                <a16:creationId xmlns:a16="http://schemas.microsoft.com/office/drawing/2014/main" id="{7BA8A19C-DAB3-4228-83BA-E3407F0F39D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59620" y="2313260"/>
            <a:ext cx="513680" cy="513680"/>
          </a:xfrm>
          <a:prstGeom prst="rect">
            <a:avLst/>
          </a:prstGeom>
        </p:spPr>
      </p:pic>
      <p:pic>
        <p:nvPicPr>
          <p:cNvPr id="55" name="Graphic 54" descr="Fire">
            <a:extLst>
              <a:ext uri="{FF2B5EF4-FFF2-40B4-BE49-F238E27FC236}">
                <a16:creationId xmlns:a16="http://schemas.microsoft.com/office/drawing/2014/main" id="{82E6D64F-782E-45FE-BE70-221C8F89551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768480" y="4943072"/>
            <a:ext cx="513680" cy="513680"/>
          </a:xfrm>
          <a:prstGeom prst="rect">
            <a:avLst/>
          </a:prstGeom>
        </p:spPr>
      </p:pic>
      <p:pic>
        <p:nvPicPr>
          <p:cNvPr id="56" name="Graphic 55" descr="Rocket">
            <a:extLst>
              <a:ext uri="{FF2B5EF4-FFF2-40B4-BE49-F238E27FC236}">
                <a16:creationId xmlns:a16="http://schemas.microsoft.com/office/drawing/2014/main" id="{17FE4D4E-8D9C-4BD5-A2C1-9484D647077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119320" y="1811618"/>
            <a:ext cx="513680" cy="513680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F54295BA-E4FF-4B8C-9AB3-BF45CEBEA092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58422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A6BE0E61-99E2-45B1-9B82-016BCFF68400}"/>
              </a:ext>
            </a:extLst>
          </p:cNvPr>
          <p:cNvGrpSpPr/>
          <p:nvPr/>
        </p:nvGrpSpPr>
        <p:grpSpPr>
          <a:xfrm>
            <a:off x="3727704" y="1566271"/>
            <a:ext cx="4736593" cy="4736592"/>
            <a:chOff x="3727704" y="1566271"/>
            <a:chExt cx="4736593" cy="4736592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69AE27F-FDAB-435D-AB02-8589A4225852}"/>
                </a:ext>
              </a:extLst>
            </p:cNvPr>
            <p:cNvSpPr/>
            <p:nvPr/>
          </p:nvSpPr>
          <p:spPr>
            <a:xfrm>
              <a:off x="3727704" y="3089948"/>
              <a:ext cx="1348018" cy="2979387"/>
            </a:xfrm>
            <a:custGeom>
              <a:avLst/>
              <a:gdLst>
                <a:gd name="connsiteX0" fmla="*/ 157846 w 1348018"/>
                <a:gd name="connsiteY0" fmla="*/ 0 h 2979387"/>
                <a:gd name="connsiteX1" fmla="*/ 1348018 w 1348018"/>
                <a:gd name="connsiteY1" fmla="*/ 0 h 2979387"/>
                <a:gd name="connsiteX2" fmla="*/ 1348018 w 1348018"/>
                <a:gd name="connsiteY2" fmla="*/ 1689391 h 2979387"/>
                <a:gd name="connsiteX3" fmla="*/ 1348018 w 1348018"/>
                <a:gd name="connsiteY3" fmla="*/ 1778496 h 2979387"/>
                <a:gd name="connsiteX4" fmla="*/ 1348018 w 1348018"/>
                <a:gd name="connsiteY4" fmla="*/ 1865193 h 2979387"/>
                <a:gd name="connsiteX5" fmla="*/ 1348018 w 1348018"/>
                <a:gd name="connsiteY5" fmla="*/ 2979387 h 2979387"/>
                <a:gd name="connsiteX6" fmla="*/ 1239426 w 1348018"/>
                <a:gd name="connsiteY6" fmla="*/ 2927075 h 2979387"/>
                <a:gd name="connsiteX7" fmla="*/ 0 w 1348018"/>
                <a:gd name="connsiteY7" fmla="*/ 844619 h 2979387"/>
                <a:gd name="connsiteX8" fmla="*/ 106474 w 1348018"/>
                <a:gd name="connsiteY8" fmla="*/ 140360 h 297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8018" h="2979387">
                  <a:moveTo>
                    <a:pt x="157846" y="0"/>
                  </a:moveTo>
                  <a:lnTo>
                    <a:pt x="1348018" y="0"/>
                  </a:lnTo>
                  <a:lnTo>
                    <a:pt x="1348018" y="1689391"/>
                  </a:lnTo>
                  <a:lnTo>
                    <a:pt x="1348018" y="1778496"/>
                  </a:lnTo>
                  <a:lnTo>
                    <a:pt x="1348018" y="1865193"/>
                  </a:lnTo>
                  <a:lnTo>
                    <a:pt x="1348018" y="2979387"/>
                  </a:lnTo>
                  <a:lnTo>
                    <a:pt x="1239426" y="2927075"/>
                  </a:lnTo>
                  <a:cubicBezTo>
                    <a:pt x="501168" y="2526029"/>
                    <a:pt x="0" y="1743851"/>
                    <a:pt x="0" y="844619"/>
                  </a:cubicBezTo>
                  <a:cubicBezTo>
                    <a:pt x="0" y="599374"/>
                    <a:pt x="37277" y="362835"/>
                    <a:pt x="106474" y="1403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C42C4E-A8FD-46FB-A78E-C9E3CF849C7E}"/>
                </a:ext>
              </a:extLst>
            </p:cNvPr>
            <p:cNvSpPr/>
            <p:nvPr/>
          </p:nvSpPr>
          <p:spPr>
            <a:xfrm>
              <a:off x="5253792" y="4957252"/>
              <a:ext cx="2975817" cy="1345611"/>
            </a:xfrm>
            <a:custGeom>
              <a:avLst/>
              <a:gdLst>
                <a:gd name="connsiteX0" fmla="*/ 0 w 2975817"/>
                <a:gd name="connsiteY0" fmla="*/ 0 h 1345611"/>
                <a:gd name="connsiteX1" fmla="*/ 1687199 w 2975817"/>
                <a:gd name="connsiteY1" fmla="*/ 0 h 1345611"/>
                <a:gd name="connsiteX2" fmla="*/ 1773722 w 2975817"/>
                <a:gd name="connsiteY2" fmla="*/ 0 h 1345611"/>
                <a:gd name="connsiteX3" fmla="*/ 1861447 w 2975817"/>
                <a:gd name="connsiteY3" fmla="*/ 0 h 1345611"/>
                <a:gd name="connsiteX4" fmla="*/ 2975817 w 2975817"/>
                <a:gd name="connsiteY4" fmla="*/ 0 h 1345611"/>
                <a:gd name="connsiteX5" fmla="*/ 2924665 w 2975817"/>
                <a:gd name="connsiteY5" fmla="*/ 106186 h 1345611"/>
                <a:gd name="connsiteX6" fmla="*/ 842209 w 2975817"/>
                <a:gd name="connsiteY6" fmla="*/ 1345611 h 1345611"/>
                <a:gd name="connsiteX7" fmla="*/ 137950 w 2975817"/>
                <a:gd name="connsiteY7" fmla="*/ 1239137 h 1345611"/>
                <a:gd name="connsiteX8" fmla="*/ 0 w 2975817"/>
                <a:gd name="connsiteY8" fmla="*/ 1188647 h 134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5817" h="1345611">
                  <a:moveTo>
                    <a:pt x="0" y="0"/>
                  </a:moveTo>
                  <a:lnTo>
                    <a:pt x="1687199" y="0"/>
                  </a:lnTo>
                  <a:lnTo>
                    <a:pt x="1773722" y="0"/>
                  </a:lnTo>
                  <a:lnTo>
                    <a:pt x="1861447" y="0"/>
                  </a:lnTo>
                  <a:lnTo>
                    <a:pt x="2975817" y="0"/>
                  </a:lnTo>
                  <a:lnTo>
                    <a:pt x="2924665" y="106186"/>
                  </a:lnTo>
                  <a:cubicBezTo>
                    <a:pt x="2523619" y="844443"/>
                    <a:pt x="1741441" y="1345611"/>
                    <a:pt x="842209" y="1345611"/>
                  </a:cubicBezTo>
                  <a:cubicBezTo>
                    <a:pt x="596964" y="1345611"/>
                    <a:pt x="360426" y="1308334"/>
                    <a:pt x="137950" y="1239137"/>
                  </a:cubicBezTo>
                  <a:lnTo>
                    <a:pt x="0" y="11886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55387E2-8C2E-4170-910E-F254A4B631DF}"/>
                </a:ext>
              </a:extLst>
            </p:cNvPr>
            <p:cNvSpPr/>
            <p:nvPr/>
          </p:nvSpPr>
          <p:spPr>
            <a:xfrm>
              <a:off x="7116280" y="1799800"/>
              <a:ext cx="1348017" cy="2979385"/>
            </a:xfrm>
            <a:custGeom>
              <a:avLst/>
              <a:gdLst>
                <a:gd name="connsiteX0" fmla="*/ 0 w 1348017"/>
                <a:gd name="connsiteY0" fmla="*/ 0 h 2979385"/>
                <a:gd name="connsiteX1" fmla="*/ 108592 w 1348017"/>
                <a:gd name="connsiteY1" fmla="*/ 52312 h 2979385"/>
                <a:gd name="connsiteX2" fmla="*/ 1348017 w 1348017"/>
                <a:gd name="connsiteY2" fmla="*/ 2134767 h 2979385"/>
                <a:gd name="connsiteX3" fmla="*/ 1241543 w 1348017"/>
                <a:gd name="connsiteY3" fmla="*/ 2839026 h 2979385"/>
                <a:gd name="connsiteX4" fmla="*/ 1190171 w 1348017"/>
                <a:gd name="connsiteY4" fmla="*/ 2979385 h 2979385"/>
                <a:gd name="connsiteX5" fmla="*/ 0 w 1348017"/>
                <a:gd name="connsiteY5" fmla="*/ 2979385 h 2979385"/>
                <a:gd name="connsiteX6" fmla="*/ 0 w 1348017"/>
                <a:gd name="connsiteY6" fmla="*/ 1289995 h 2979385"/>
                <a:gd name="connsiteX7" fmla="*/ 0 w 1348017"/>
                <a:gd name="connsiteY7" fmla="*/ 1202094 h 2979385"/>
                <a:gd name="connsiteX8" fmla="*/ 0 w 1348017"/>
                <a:gd name="connsiteY8" fmla="*/ 1114192 h 297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8017" h="2979385">
                  <a:moveTo>
                    <a:pt x="0" y="0"/>
                  </a:moveTo>
                  <a:lnTo>
                    <a:pt x="108592" y="52312"/>
                  </a:lnTo>
                  <a:cubicBezTo>
                    <a:pt x="846849" y="453357"/>
                    <a:pt x="1348017" y="1235535"/>
                    <a:pt x="1348017" y="2134767"/>
                  </a:cubicBezTo>
                  <a:cubicBezTo>
                    <a:pt x="1348017" y="2380012"/>
                    <a:pt x="1310740" y="2616551"/>
                    <a:pt x="1241543" y="2839026"/>
                  </a:cubicBezTo>
                  <a:lnTo>
                    <a:pt x="1190171" y="2979385"/>
                  </a:lnTo>
                  <a:lnTo>
                    <a:pt x="0" y="2979385"/>
                  </a:lnTo>
                  <a:lnTo>
                    <a:pt x="0" y="1289995"/>
                  </a:lnTo>
                  <a:lnTo>
                    <a:pt x="0" y="1202094"/>
                  </a:lnTo>
                  <a:lnTo>
                    <a:pt x="0" y="11141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7A1D17B-2901-4176-9349-C5D04E49C750}"/>
                </a:ext>
              </a:extLst>
            </p:cNvPr>
            <p:cNvSpPr/>
            <p:nvPr/>
          </p:nvSpPr>
          <p:spPr>
            <a:xfrm>
              <a:off x="3960074" y="1566271"/>
              <a:ext cx="2978140" cy="1350423"/>
            </a:xfrm>
            <a:custGeom>
              <a:avLst/>
              <a:gdLst>
                <a:gd name="connsiteX0" fmla="*/ 2135926 w 2978140"/>
                <a:gd name="connsiteY0" fmla="*/ 0 h 1350423"/>
                <a:gd name="connsiteX1" fmla="*/ 2840185 w 2978140"/>
                <a:gd name="connsiteY1" fmla="*/ 106474 h 1350423"/>
                <a:gd name="connsiteX2" fmla="*/ 2978140 w 2978140"/>
                <a:gd name="connsiteY2" fmla="*/ 156966 h 1350423"/>
                <a:gd name="connsiteX3" fmla="*/ 2978140 w 2978140"/>
                <a:gd name="connsiteY3" fmla="*/ 1350423 h 1350423"/>
                <a:gd name="connsiteX4" fmla="*/ 1290941 w 2978140"/>
                <a:gd name="connsiteY4" fmla="*/ 1350423 h 1350423"/>
                <a:gd name="connsiteX5" fmla="*/ 1204418 w 2978140"/>
                <a:gd name="connsiteY5" fmla="*/ 1350423 h 1350423"/>
                <a:gd name="connsiteX6" fmla="*/ 1116694 w 2978140"/>
                <a:gd name="connsiteY6" fmla="*/ 1350423 h 1350423"/>
                <a:gd name="connsiteX7" fmla="*/ 0 w 2978140"/>
                <a:gd name="connsiteY7" fmla="*/ 1350423 h 1350423"/>
                <a:gd name="connsiteX8" fmla="*/ 53471 w 2978140"/>
                <a:gd name="connsiteY8" fmla="*/ 1239426 h 1350423"/>
                <a:gd name="connsiteX9" fmla="*/ 2135926 w 2978140"/>
                <a:gd name="connsiteY9" fmla="*/ 0 h 135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78140" h="1350423">
                  <a:moveTo>
                    <a:pt x="2135926" y="0"/>
                  </a:moveTo>
                  <a:cubicBezTo>
                    <a:pt x="2381171" y="0"/>
                    <a:pt x="2617710" y="37277"/>
                    <a:pt x="2840185" y="106474"/>
                  </a:cubicBezTo>
                  <a:lnTo>
                    <a:pt x="2978140" y="156966"/>
                  </a:lnTo>
                  <a:lnTo>
                    <a:pt x="2978140" y="1350423"/>
                  </a:lnTo>
                  <a:lnTo>
                    <a:pt x="1290941" y="1350423"/>
                  </a:lnTo>
                  <a:lnTo>
                    <a:pt x="1204418" y="1350423"/>
                  </a:lnTo>
                  <a:lnTo>
                    <a:pt x="1116694" y="1350423"/>
                  </a:lnTo>
                  <a:lnTo>
                    <a:pt x="0" y="1350423"/>
                  </a:lnTo>
                  <a:lnTo>
                    <a:pt x="53471" y="1239426"/>
                  </a:lnTo>
                  <a:cubicBezTo>
                    <a:pt x="454516" y="501168"/>
                    <a:pt x="1236694" y="0"/>
                    <a:pt x="21359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8092F2E-4F78-4EDD-883B-F12304D9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3B29F00-9C29-4F4F-897F-B956A363A5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0E89293-8ACC-4392-8566-744159EB28C6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68B006B-4984-40F8-B316-E40C31AE63DF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8A69F39-622C-4639-98F9-5B6FEA29B52C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21A3514-7818-4B6B-BCAF-A9EB68A964FD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C8159DD-D92B-4F61-A9F4-C8D14FE77093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ED108F8-4F96-4641-A115-FA467AF9EF5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9A721CB-A63A-4933-B96B-D8A041C74DB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B87780-4CBA-4862-9BC6-A45946E734E3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15D8DAD-A2A7-4F3A-BA74-028D89C3F7C0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91292D2-6BD4-4BB4-960A-B55164CE4B61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7A20F79A-6053-415A-94BA-7B267FB72165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4E56594-7A41-4F2B-A4D1-9D014F9D7CD4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AE0CE82-51E6-4A34-86C7-2F1A151C8B0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3381EE3-1DA2-4587-A0C4-1C993514235B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8" name="Graphic 37" descr="Puzzle">
            <a:extLst>
              <a:ext uri="{FF2B5EF4-FFF2-40B4-BE49-F238E27FC236}">
                <a16:creationId xmlns:a16="http://schemas.microsoft.com/office/drawing/2014/main" id="{DC66B708-501C-4027-8091-FC1597BAF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63391" y="3245718"/>
            <a:ext cx="793304" cy="793304"/>
          </a:xfrm>
          <a:prstGeom prst="rect">
            <a:avLst/>
          </a:prstGeom>
        </p:spPr>
      </p:pic>
      <p:pic>
        <p:nvPicPr>
          <p:cNvPr id="40" name="Graphic 39" descr="Magnifying glass">
            <a:extLst>
              <a:ext uri="{FF2B5EF4-FFF2-40B4-BE49-F238E27FC236}">
                <a16:creationId xmlns:a16="http://schemas.microsoft.com/office/drawing/2014/main" id="{7C394163-ED0D-4AC0-A94C-DFBA87D8E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19483" y="1902639"/>
            <a:ext cx="793304" cy="793304"/>
          </a:xfrm>
          <a:prstGeom prst="rect">
            <a:avLst/>
          </a:prstGeom>
        </p:spPr>
      </p:pic>
      <p:pic>
        <p:nvPicPr>
          <p:cNvPr id="44" name="Graphic 43" descr="Fire">
            <a:extLst>
              <a:ext uri="{FF2B5EF4-FFF2-40B4-BE49-F238E27FC236}">
                <a16:creationId xmlns:a16="http://schemas.microsoft.com/office/drawing/2014/main" id="{916F1057-83FC-4DB0-B052-81AE5A4A40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02697" y="5176650"/>
            <a:ext cx="793304" cy="793304"/>
          </a:xfrm>
          <a:prstGeom prst="rect">
            <a:avLst/>
          </a:prstGeom>
        </p:spPr>
      </p:pic>
      <p:pic>
        <p:nvPicPr>
          <p:cNvPr id="46" name="Graphic 45" descr="Rocket">
            <a:extLst>
              <a:ext uri="{FF2B5EF4-FFF2-40B4-BE49-F238E27FC236}">
                <a16:creationId xmlns:a16="http://schemas.microsoft.com/office/drawing/2014/main" id="{43FD0E05-2A36-4917-BE9C-B41577C57F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15744" y="3824221"/>
            <a:ext cx="793304" cy="793304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1313A518-7BB7-4A5F-852F-A35DD6C1CB53}"/>
              </a:ext>
            </a:extLst>
          </p:cNvPr>
          <p:cNvSpPr txBox="1"/>
          <p:nvPr/>
        </p:nvSpPr>
        <p:spPr>
          <a:xfrm>
            <a:off x="4976300" y="174529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54A994-613B-4AA4-AD6A-2B7682B9AB9B}"/>
              </a:ext>
            </a:extLst>
          </p:cNvPr>
          <p:cNvSpPr txBox="1"/>
          <p:nvPr/>
        </p:nvSpPr>
        <p:spPr>
          <a:xfrm>
            <a:off x="7268350" y="2854826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2D6C6EB-7A79-49FC-98C2-95EC58154220}"/>
              </a:ext>
            </a:extLst>
          </p:cNvPr>
          <p:cNvSpPr txBox="1"/>
          <p:nvPr/>
        </p:nvSpPr>
        <p:spPr>
          <a:xfrm>
            <a:off x="6072403" y="50193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37B7AD-E2FC-4EBF-939F-654FFEEC8336}"/>
              </a:ext>
            </a:extLst>
          </p:cNvPr>
          <p:cNvSpPr txBox="1"/>
          <p:nvPr/>
        </p:nvSpPr>
        <p:spPr>
          <a:xfrm>
            <a:off x="3879775" y="382422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pic>
        <p:nvPicPr>
          <p:cNvPr id="51" name="Graphic 50" descr="Puzzle">
            <a:extLst>
              <a:ext uri="{FF2B5EF4-FFF2-40B4-BE49-F238E27FC236}">
                <a16:creationId xmlns:a16="http://schemas.microsoft.com/office/drawing/2014/main" id="{AD1F7339-308B-41AF-BE0F-8F08D0DE1C0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52" name="Graphic 51" descr="Magnifying glass">
            <a:extLst>
              <a:ext uri="{FF2B5EF4-FFF2-40B4-BE49-F238E27FC236}">
                <a16:creationId xmlns:a16="http://schemas.microsoft.com/office/drawing/2014/main" id="{2982C84A-8B43-43A3-9920-C72A5644F4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53" name="Graphic 52" descr="Fire">
            <a:extLst>
              <a:ext uri="{FF2B5EF4-FFF2-40B4-BE49-F238E27FC236}">
                <a16:creationId xmlns:a16="http://schemas.microsoft.com/office/drawing/2014/main" id="{623BE03D-2C67-49D0-B1BB-33C15E1B366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54" name="Graphic 53" descr="Rocket">
            <a:extLst>
              <a:ext uri="{FF2B5EF4-FFF2-40B4-BE49-F238E27FC236}">
                <a16:creationId xmlns:a16="http://schemas.microsoft.com/office/drawing/2014/main" id="{2B2BF284-BC84-4DBA-89C6-DEEB619EABD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sp>
        <p:nvSpPr>
          <p:cNvPr id="55" name="Slide Number Placeholder 3">
            <a:extLst>
              <a:ext uri="{FF2B5EF4-FFF2-40B4-BE49-F238E27FC236}">
                <a16:creationId xmlns:a16="http://schemas.microsoft.com/office/drawing/2014/main" id="{2881CF9A-9488-4068-AA3B-0365748D8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</p:spPr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796D6B-3E98-42E3-ABAB-30DE4F86511A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93819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FB783-B976-4081-B30E-6BCC26F2E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EEAB2-3C0E-454F-8971-6AC538130B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 and Diamond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25B44-6D5B-4297-A332-B95AFFCBC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14D371-8628-4069-8439-6C0FAC346DA4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214367" y="3045566"/>
            <a:chExt cx="1562100" cy="1562100"/>
          </a:xfrm>
        </p:grpSpPr>
        <p:sp>
          <p:nvSpPr>
            <p:cNvPr id="5" name="Freeform 574">
              <a:extLst>
                <a:ext uri="{FF2B5EF4-FFF2-40B4-BE49-F238E27FC236}">
                  <a16:creationId xmlns:a16="http://schemas.microsoft.com/office/drawing/2014/main" id="{09290813-0FF3-46D6-8A40-82FFF0EC9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045566"/>
              <a:ext cx="752475" cy="752475"/>
            </a:xfrm>
            <a:custGeom>
              <a:avLst/>
              <a:gdLst>
                <a:gd name="T0" fmla="*/ 0 w 1895"/>
                <a:gd name="T1" fmla="*/ 1895 h 1895"/>
                <a:gd name="T2" fmla="*/ 891 w 1895"/>
                <a:gd name="T3" fmla="*/ 1895 h 1895"/>
                <a:gd name="T4" fmla="*/ 1895 w 1895"/>
                <a:gd name="T5" fmla="*/ 892 h 1895"/>
                <a:gd name="T6" fmla="*/ 1895 w 1895"/>
                <a:gd name="T7" fmla="*/ 0 h 1895"/>
                <a:gd name="T8" fmla="*/ 1800 w 1895"/>
                <a:gd name="T9" fmla="*/ 5 h 1895"/>
                <a:gd name="T10" fmla="*/ 1613 w 1895"/>
                <a:gd name="T11" fmla="*/ 30 h 1895"/>
                <a:gd name="T12" fmla="*/ 1432 w 1895"/>
                <a:gd name="T13" fmla="*/ 73 h 1895"/>
                <a:gd name="T14" fmla="*/ 1257 w 1895"/>
                <a:gd name="T15" fmla="*/ 133 h 1895"/>
                <a:gd name="T16" fmla="*/ 1090 w 1895"/>
                <a:gd name="T17" fmla="*/ 206 h 1895"/>
                <a:gd name="T18" fmla="*/ 932 w 1895"/>
                <a:gd name="T19" fmla="*/ 296 h 1895"/>
                <a:gd name="T20" fmla="*/ 783 w 1895"/>
                <a:gd name="T21" fmla="*/ 400 h 1895"/>
                <a:gd name="T22" fmla="*/ 643 w 1895"/>
                <a:gd name="T23" fmla="*/ 515 h 1895"/>
                <a:gd name="T24" fmla="*/ 516 w 1895"/>
                <a:gd name="T25" fmla="*/ 643 h 1895"/>
                <a:gd name="T26" fmla="*/ 399 w 1895"/>
                <a:gd name="T27" fmla="*/ 782 h 1895"/>
                <a:gd name="T28" fmla="*/ 297 w 1895"/>
                <a:gd name="T29" fmla="*/ 932 h 1895"/>
                <a:gd name="T30" fmla="*/ 207 w 1895"/>
                <a:gd name="T31" fmla="*/ 1090 h 1895"/>
                <a:gd name="T32" fmla="*/ 132 w 1895"/>
                <a:gd name="T33" fmla="*/ 1258 h 1895"/>
                <a:gd name="T34" fmla="*/ 72 w 1895"/>
                <a:gd name="T35" fmla="*/ 1433 h 1895"/>
                <a:gd name="T36" fmla="*/ 30 w 1895"/>
                <a:gd name="T37" fmla="*/ 1613 h 1895"/>
                <a:gd name="T38" fmla="*/ 5 w 1895"/>
                <a:gd name="T39" fmla="*/ 1801 h 1895"/>
                <a:gd name="T40" fmla="*/ 0 w 1895"/>
                <a:gd name="T41" fmla="*/ 1895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1895"/>
                  </a:moveTo>
                  <a:lnTo>
                    <a:pt x="891" y="1895"/>
                  </a:lnTo>
                  <a:lnTo>
                    <a:pt x="1895" y="892"/>
                  </a:lnTo>
                  <a:lnTo>
                    <a:pt x="1895" y="0"/>
                  </a:lnTo>
                  <a:lnTo>
                    <a:pt x="1800" y="5"/>
                  </a:lnTo>
                  <a:lnTo>
                    <a:pt x="1613" y="30"/>
                  </a:lnTo>
                  <a:lnTo>
                    <a:pt x="1432" y="73"/>
                  </a:lnTo>
                  <a:lnTo>
                    <a:pt x="1257" y="133"/>
                  </a:lnTo>
                  <a:lnTo>
                    <a:pt x="1090" y="206"/>
                  </a:lnTo>
                  <a:lnTo>
                    <a:pt x="932" y="296"/>
                  </a:lnTo>
                  <a:lnTo>
                    <a:pt x="783" y="400"/>
                  </a:lnTo>
                  <a:lnTo>
                    <a:pt x="643" y="515"/>
                  </a:lnTo>
                  <a:lnTo>
                    <a:pt x="516" y="643"/>
                  </a:lnTo>
                  <a:lnTo>
                    <a:pt x="399" y="782"/>
                  </a:lnTo>
                  <a:lnTo>
                    <a:pt x="297" y="932"/>
                  </a:lnTo>
                  <a:lnTo>
                    <a:pt x="207" y="1090"/>
                  </a:lnTo>
                  <a:lnTo>
                    <a:pt x="132" y="1258"/>
                  </a:lnTo>
                  <a:lnTo>
                    <a:pt x="72" y="1433"/>
                  </a:lnTo>
                  <a:lnTo>
                    <a:pt x="30" y="1613"/>
                  </a:lnTo>
                  <a:lnTo>
                    <a:pt x="5" y="1801"/>
                  </a:lnTo>
                  <a:lnTo>
                    <a:pt x="0" y="18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75">
              <a:extLst>
                <a:ext uri="{FF2B5EF4-FFF2-40B4-BE49-F238E27FC236}">
                  <a16:creationId xmlns:a16="http://schemas.microsoft.com/office/drawing/2014/main" id="{4D832497-2937-4C38-9CA3-FEF27F248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855191"/>
              <a:ext cx="752475" cy="752475"/>
            </a:xfrm>
            <a:custGeom>
              <a:avLst/>
              <a:gdLst>
                <a:gd name="T0" fmla="*/ 1895 w 1895"/>
                <a:gd name="T1" fmla="*/ 0 h 1897"/>
                <a:gd name="T2" fmla="*/ 1003 w 1895"/>
                <a:gd name="T3" fmla="*/ 0 h 1897"/>
                <a:gd name="T4" fmla="*/ 0 w 1895"/>
                <a:gd name="T5" fmla="*/ 1005 h 1897"/>
                <a:gd name="T6" fmla="*/ 0 w 1895"/>
                <a:gd name="T7" fmla="*/ 1897 h 1897"/>
                <a:gd name="T8" fmla="*/ 95 w 1895"/>
                <a:gd name="T9" fmla="*/ 1891 h 1897"/>
                <a:gd name="T10" fmla="*/ 283 w 1895"/>
                <a:gd name="T11" fmla="*/ 1867 h 1897"/>
                <a:gd name="T12" fmla="*/ 463 w 1895"/>
                <a:gd name="T13" fmla="*/ 1824 h 1897"/>
                <a:gd name="T14" fmla="*/ 638 w 1895"/>
                <a:gd name="T15" fmla="*/ 1764 h 1897"/>
                <a:gd name="T16" fmla="*/ 805 w 1895"/>
                <a:gd name="T17" fmla="*/ 1689 h 1897"/>
                <a:gd name="T18" fmla="*/ 963 w 1895"/>
                <a:gd name="T19" fmla="*/ 1600 h 1897"/>
                <a:gd name="T20" fmla="*/ 1112 w 1895"/>
                <a:gd name="T21" fmla="*/ 1497 h 1897"/>
                <a:gd name="T22" fmla="*/ 1252 w 1895"/>
                <a:gd name="T23" fmla="*/ 1381 h 1897"/>
                <a:gd name="T24" fmla="*/ 1381 w 1895"/>
                <a:gd name="T25" fmla="*/ 1252 h 1897"/>
                <a:gd name="T26" fmla="*/ 1496 w 1895"/>
                <a:gd name="T27" fmla="*/ 1114 h 1897"/>
                <a:gd name="T28" fmla="*/ 1600 w 1895"/>
                <a:gd name="T29" fmla="*/ 965 h 1897"/>
                <a:gd name="T30" fmla="*/ 1689 w 1895"/>
                <a:gd name="T31" fmla="*/ 807 h 1897"/>
                <a:gd name="T32" fmla="*/ 1763 w 1895"/>
                <a:gd name="T33" fmla="*/ 639 h 1897"/>
                <a:gd name="T34" fmla="*/ 1822 w 1895"/>
                <a:gd name="T35" fmla="*/ 464 h 1897"/>
                <a:gd name="T36" fmla="*/ 1865 w 1895"/>
                <a:gd name="T37" fmla="*/ 283 h 1897"/>
                <a:gd name="T38" fmla="*/ 1890 w 1895"/>
                <a:gd name="T39" fmla="*/ 96 h 1897"/>
                <a:gd name="T40" fmla="*/ 1895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1895" y="0"/>
                  </a:moveTo>
                  <a:lnTo>
                    <a:pt x="1003" y="0"/>
                  </a:lnTo>
                  <a:lnTo>
                    <a:pt x="0" y="1005"/>
                  </a:lnTo>
                  <a:lnTo>
                    <a:pt x="0" y="1897"/>
                  </a:lnTo>
                  <a:lnTo>
                    <a:pt x="95" y="1891"/>
                  </a:lnTo>
                  <a:lnTo>
                    <a:pt x="283" y="1867"/>
                  </a:lnTo>
                  <a:lnTo>
                    <a:pt x="463" y="1824"/>
                  </a:lnTo>
                  <a:lnTo>
                    <a:pt x="638" y="1764"/>
                  </a:lnTo>
                  <a:lnTo>
                    <a:pt x="805" y="1689"/>
                  </a:lnTo>
                  <a:lnTo>
                    <a:pt x="963" y="1600"/>
                  </a:lnTo>
                  <a:lnTo>
                    <a:pt x="1112" y="1497"/>
                  </a:lnTo>
                  <a:lnTo>
                    <a:pt x="1252" y="1381"/>
                  </a:lnTo>
                  <a:lnTo>
                    <a:pt x="1381" y="1252"/>
                  </a:lnTo>
                  <a:lnTo>
                    <a:pt x="1496" y="1114"/>
                  </a:lnTo>
                  <a:lnTo>
                    <a:pt x="1600" y="965"/>
                  </a:lnTo>
                  <a:lnTo>
                    <a:pt x="1689" y="807"/>
                  </a:lnTo>
                  <a:lnTo>
                    <a:pt x="1763" y="639"/>
                  </a:lnTo>
                  <a:lnTo>
                    <a:pt x="1822" y="464"/>
                  </a:lnTo>
                  <a:lnTo>
                    <a:pt x="1865" y="283"/>
                  </a:lnTo>
                  <a:lnTo>
                    <a:pt x="1890" y="96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76">
              <a:extLst>
                <a:ext uri="{FF2B5EF4-FFF2-40B4-BE49-F238E27FC236}">
                  <a16:creationId xmlns:a16="http://schemas.microsoft.com/office/drawing/2014/main" id="{51510798-FA24-443F-94F7-65464AE3E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045566"/>
              <a:ext cx="752475" cy="752475"/>
            </a:xfrm>
            <a:custGeom>
              <a:avLst/>
              <a:gdLst>
                <a:gd name="T0" fmla="*/ 0 w 1895"/>
                <a:gd name="T1" fmla="*/ 0 h 1895"/>
                <a:gd name="T2" fmla="*/ 0 w 1895"/>
                <a:gd name="T3" fmla="*/ 892 h 1895"/>
                <a:gd name="T4" fmla="*/ 1003 w 1895"/>
                <a:gd name="T5" fmla="*/ 1895 h 1895"/>
                <a:gd name="T6" fmla="*/ 1895 w 1895"/>
                <a:gd name="T7" fmla="*/ 1895 h 1895"/>
                <a:gd name="T8" fmla="*/ 1890 w 1895"/>
                <a:gd name="T9" fmla="*/ 1801 h 1895"/>
                <a:gd name="T10" fmla="*/ 1865 w 1895"/>
                <a:gd name="T11" fmla="*/ 1613 h 1895"/>
                <a:gd name="T12" fmla="*/ 1822 w 1895"/>
                <a:gd name="T13" fmla="*/ 1433 h 1895"/>
                <a:gd name="T14" fmla="*/ 1763 w 1895"/>
                <a:gd name="T15" fmla="*/ 1258 h 1895"/>
                <a:gd name="T16" fmla="*/ 1689 w 1895"/>
                <a:gd name="T17" fmla="*/ 1090 h 1895"/>
                <a:gd name="T18" fmla="*/ 1600 w 1895"/>
                <a:gd name="T19" fmla="*/ 932 h 1895"/>
                <a:gd name="T20" fmla="*/ 1496 w 1895"/>
                <a:gd name="T21" fmla="*/ 782 h 1895"/>
                <a:gd name="T22" fmla="*/ 1381 w 1895"/>
                <a:gd name="T23" fmla="*/ 643 h 1895"/>
                <a:gd name="T24" fmla="*/ 1252 w 1895"/>
                <a:gd name="T25" fmla="*/ 515 h 1895"/>
                <a:gd name="T26" fmla="*/ 1112 w 1895"/>
                <a:gd name="T27" fmla="*/ 400 h 1895"/>
                <a:gd name="T28" fmla="*/ 963 w 1895"/>
                <a:gd name="T29" fmla="*/ 296 h 1895"/>
                <a:gd name="T30" fmla="*/ 805 w 1895"/>
                <a:gd name="T31" fmla="*/ 206 h 1895"/>
                <a:gd name="T32" fmla="*/ 638 w 1895"/>
                <a:gd name="T33" fmla="*/ 133 h 1895"/>
                <a:gd name="T34" fmla="*/ 463 w 1895"/>
                <a:gd name="T35" fmla="*/ 73 h 1895"/>
                <a:gd name="T36" fmla="*/ 283 w 1895"/>
                <a:gd name="T37" fmla="*/ 30 h 1895"/>
                <a:gd name="T38" fmla="*/ 95 w 1895"/>
                <a:gd name="T39" fmla="*/ 5 h 1895"/>
                <a:gd name="T40" fmla="*/ 0 w 1895"/>
                <a:gd name="T41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0"/>
                  </a:moveTo>
                  <a:lnTo>
                    <a:pt x="0" y="892"/>
                  </a:lnTo>
                  <a:lnTo>
                    <a:pt x="1003" y="1895"/>
                  </a:lnTo>
                  <a:lnTo>
                    <a:pt x="1895" y="1895"/>
                  </a:lnTo>
                  <a:lnTo>
                    <a:pt x="1890" y="1801"/>
                  </a:lnTo>
                  <a:lnTo>
                    <a:pt x="1865" y="1613"/>
                  </a:lnTo>
                  <a:lnTo>
                    <a:pt x="1822" y="1433"/>
                  </a:lnTo>
                  <a:lnTo>
                    <a:pt x="1763" y="1258"/>
                  </a:lnTo>
                  <a:lnTo>
                    <a:pt x="1689" y="1090"/>
                  </a:lnTo>
                  <a:lnTo>
                    <a:pt x="1600" y="932"/>
                  </a:lnTo>
                  <a:lnTo>
                    <a:pt x="1496" y="782"/>
                  </a:lnTo>
                  <a:lnTo>
                    <a:pt x="1381" y="643"/>
                  </a:lnTo>
                  <a:lnTo>
                    <a:pt x="1252" y="515"/>
                  </a:lnTo>
                  <a:lnTo>
                    <a:pt x="1112" y="400"/>
                  </a:lnTo>
                  <a:lnTo>
                    <a:pt x="963" y="296"/>
                  </a:lnTo>
                  <a:lnTo>
                    <a:pt x="805" y="206"/>
                  </a:lnTo>
                  <a:lnTo>
                    <a:pt x="638" y="133"/>
                  </a:lnTo>
                  <a:lnTo>
                    <a:pt x="463" y="73"/>
                  </a:lnTo>
                  <a:lnTo>
                    <a:pt x="283" y="30"/>
                  </a:lnTo>
                  <a:lnTo>
                    <a:pt x="9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77">
              <a:extLst>
                <a:ext uri="{FF2B5EF4-FFF2-40B4-BE49-F238E27FC236}">
                  <a16:creationId xmlns:a16="http://schemas.microsoft.com/office/drawing/2014/main" id="{37B69CD7-5B95-425D-B040-E192F307B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855191"/>
              <a:ext cx="752475" cy="752475"/>
            </a:xfrm>
            <a:custGeom>
              <a:avLst/>
              <a:gdLst>
                <a:gd name="T0" fmla="*/ 0 w 1895"/>
                <a:gd name="T1" fmla="*/ 0 h 1897"/>
                <a:gd name="T2" fmla="*/ 5 w 1895"/>
                <a:gd name="T3" fmla="*/ 96 h 1897"/>
                <a:gd name="T4" fmla="*/ 30 w 1895"/>
                <a:gd name="T5" fmla="*/ 283 h 1897"/>
                <a:gd name="T6" fmla="*/ 72 w 1895"/>
                <a:gd name="T7" fmla="*/ 464 h 1897"/>
                <a:gd name="T8" fmla="*/ 132 w 1895"/>
                <a:gd name="T9" fmla="*/ 639 h 1897"/>
                <a:gd name="T10" fmla="*/ 207 w 1895"/>
                <a:gd name="T11" fmla="*/ 807 h 1897"/>
                <a:gd name="T12" fmla="*/ 297 w 1895"/>
                <a:gd name="T13" fmla="*/ 965 h 1897"/>
                <a:gd name="T14" fmla="*/ 399 w 1895"/>
                <a:gd name="T15" fmla="*/ 1114 h 1897"/>
                <a:gd name="T16" fmla="*/ 516 w 1895"/>
                <a:gd name="T17" fmla="*/ 1252 h 1897"/>
                <a:gd name="T18" fmla="*/ 643 w 1895"/>
                <a:gd name="T19" fmla="*/ 1381 h 1897"/>
                <a:gd name="T20" fmla="*/ 783 w 1895"/>
                <a:gd name="T21" fmla="*/ 1497 h 1897"/>
                <a:gd name="T22" fmla="*/ 932 w 1895"/>
                <a:gd name="T23" fmla="*/ 1600 h 1897"/>
                <a:gd name="T24" fmla="*/ 1090 w 1895"/>
                <a:gd name="T25" fmla="*/ 1689 h 1897"/>
                <a:gd name="T26" fmla="*/ 1257 w 1895"/>
                <a:gd name="T27" fmla="*/ 1764 h 1897"/>
                <a:gd name="T28" fmla="*/ 1432 w 1895"/>
                <a:gd name="T29" fmla="*/ 1824 h 1897"/>
                <a:gd name="T30" fmla="*/ 1613 w 1895"/>
                <a:gd name="T31" fmla="*/ 1867 h 1897"/>
                <a:gd name="T32" fmla="*/ 1800 w 1895"/>
                <a:gd name="T33" fmla="*/ 1891 h 1897"/>
                <a:gd name="T34" fmla="*/ 1895 w 1895"/>
                <a:gd name="T35" fmla="*/ 1897 h 1897"/>
                <a:gd name="T36" fmla="*/ 1895 w 1895"/>
                <a:gd name="T37" fmla="*/ 1005 h 1897"/>
                <a:gd name="T38" fmla="*/ 891 w 1895"/>
                <a:gd name="T39" fmla="*/ 0 h 1897"/>
                <a:gd name="T40" fmla="*/ 0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0" y="0"/>
                  </a:moveTo>
                  <a:lnTo>
                    <a:pt x="5" y="96"/>
                  </a:lnTo>
                  <a:lnTo>
                    <a:pt x="30" y="283"/>
                  </a:lnTo>
                  <a:lnTo>
                    <a:pt x="72" y="464"/>
                  </a:lnTo>
                  <a:lnTo>
                    <a:pt x="132" y="639"/>
                  </a:lnTo>
                  <a:lnTo>
                    <a:pt x="207" y="807"/>
                  </a:lnTo>
                  <a:lnTo>
                    <a:pt x="297" y="965"/>
                  </a:lnTo>
                  <a:lnTo>
                    <a:pt x="399" y="1114"/>
                  </a:lnTo>
                  <a:lnTo>
                    <a:pt x="516" y="1252"/>
                  </a:lnTo>
                  <a:lnTo>
                    <a:pt x="643" y="1381"/>
                  </a:lnTo>
                  <a:lnTo>
                    <a:pt x="783" y="1497"/>
                  </a:lnTo>
                  <a:lnTo>
                    <a:pt x="932" y="1600"/>
                  </a:lnTo>
                  <a:lnTo>
                    <a:pt x="1090" y="1689"/>
                  </a:lnTo>
                  <a:lnTo>
                    <a:pt x="1257" y="1764"/>
                  </a:lnTo>
                  <a:lnTo>
                    <a:pt x="1432" y="1824"/>
                  </a:lnTo>
                  <a:lnTo>
                    <a:pt x="1613" y="1867"/>
                  </a:lnTo>
                  <a:lnTo>
                    <a:pt x="1800" y="1891"/>
                  </a:lnTo>
                  <a:lnTo>
                    <a:pt x="1895" y="1897"/>
                  </a:lnTo>
                  <a:lnTo>
                    <a:pt x="1895" y="1005"/>
                  </a:lnTo>
                  <a:lnTo>
                    <a:pt x="8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Diamond 10">
            <a:extLst>
              <a:ext uri="{FF2B5EF4-FFF2-40B4-BE49-F238E27FC236}">
                <a16:creationId xmlns:a16="http://schemas.microsoft.com/office/drawing/2014/main" id="{C5E38B28-27C6-422B-A2A7-DEC66CB98FAC}"/>
              </a:ext>
            </a:extLst>
          </p:cNvPr>
          <p:cNvSpPr/>
          <p:nvPr/>
        </p:nvSpPr>
        <p:spPr>
          <a:xfrm>
            <a:off x="4955175" y="2790483"/>
            <a:ext cx="2281651" cy="2288168"/>
          </a:xfrm>
          <a:prstGeom prst="diamon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FC81FC0-2602-454A-9656-671E875C9E50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9B64DCA-4F1C-4F13-9071-8DC776F6DD0C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542F141-9706-410D-80BE-1C2A17EE3CE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3F74D78F-BE46-41E5-83F5-7CCF67345D3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296F461-A230-4C91-AC04-DDC2C0DD5580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4D80277-AD28-4C94-806B-EED4F31C1F19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B29EC60-376B-413B-A356-391F444572A4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9856F6-D5F9-4C58-B830-A8E7826B910B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8F533DC-5701-467A-AF89-44EB11AF0424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2A3E0BD-2164-43E9-944E-D3FCA0E3A4C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B94391A-8BA9-44C6-8D13-E70F1F6CF5F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A3BC436-826F-4948-B670-EB96F5218087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967A233-D85F-4BB5-B70C-68838E87C9B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65EC763-D21D-4FA3-A205-305B37480C4C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C593F789-2CEF-4641-88B1-2099DA266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8144DA6D-9500-4B48-9A55-F8CED027B1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EEC9D113-3FAF-4F36-960D-5001036374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32B6E6EE-0D13-404A-9A1D-8B3ED3155C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2FB7DC0C-66BE-4F7B-805A-856658FD42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74838" y="5270139"/>
            <a:ext cx="793304" cy="793304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4C68702F-D63D-4AE3-ACA8-160E89B8B0D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151304" y="1801852"/>
            <a:ext cx="793304" cy="793304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55E19400-532D-4C12-A6BB-AE5E5EEBF21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177584" y="5246895"/>
            <a:ext cx="793304" cy="793304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66BEF434-28E2-44C0-889A-50483027AB7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255822" y="1898177"/>
            <a:ext cx="793304" cy="79330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08699B8-2CC3-4E04-941C-A5281F82AB2E}"/>
              </a:ext>
            </a:extLst>
          </p:cNvPr>
          <p:cNvSpPr txBox="1"/>
          <p:nvPr/>
        </p:nvSpPr>
        <p:spPr>
          <a:xfrm>
            <a:off x="4258821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FB3432-22A4-4EE8-A0D3-B47828EBCFA4}"/>
              </a:ext>
            </a:extLst>
          </p:cNvPr>
          <p:cNvSpPr txBox="1"/>
          <p:nvPr/>
        </p:nvSpPr>
        <p:spPr>
          <a:xfrm>
            <a:off x="6809265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1F2877-5AF7-4F55-BED7-A38F2AEE815F}"/>
              </a:ext>
            </a:extLst>
          </p:cNvPr>
          <p:cNvSpPr txBox="1"/>
          <p:nvPr/>
        </p:nvSpPr>
        <p:spPr>
          <a:xfrm>
            <a:off x="6809265" y="44496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C69C08-21F9-4703-A1B6-D2530E017774}"/>
              </a:ext>
            </a:extLst>
          </p:cNvPr>
          <p:cNvSpPr txBox="1"/>
          <p:nvPr/>
        </p:nvSpPr>
        <p:spPr>
          <a:xfrm>
            <a:off x="4258821" y="441937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59549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339CD-555F-4DF3-A7CB-17F60A390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853FF3-34C9-4314-A91D-9C5E392D54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3EE1D-17C9-47FA-A767-3C0DBAAF1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404D8E-85BC-4DB6-A342-8F6CA17E208A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108325" y="2495551"/>
            <a:chExt cx="1604963" cy="1603375"/>
          </a:xfrm>
        </p:grpSpPr>
        <p:sp>
          <p:nvSpPr>
            <p:cNvPr id="5" name="Freeform 1092">
              <a:extLst>
                <a:ext uri="{FF2B5EF4-FFF2-40B4-BE49-F238E27FC236}">
                  <a16:creationId xmlns:a16="http://schemas.microsoft.com/office/drawing/2014/main" id="{D93F6F54-93DA-4032-9258-87EEF63B4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00" y="2497138"/>
              <a:ext cx="750888" cy="904875"/>
            </a:xfrm>
            <a:custGeom>
              <a:avLst/>
              <a:gdLst>
                <a:gd name="T0" fmla="*/ 15 w 1893"/>
                <a:gd name="T1" fmla="*/ 0 h 2280"/>
                <a:gd name="T2" fmla="*/ 301 w 1893"/>
                <a:gd name="T3" fmla="*/ 521 h 2280"/>
                <a:gd name="T4" fmla="*/ 0 w 1893"/>
                <a:gd name="T5" fmla="*/ 1070 h 2280"/>
                <a:gd name="T6" fmla="*/ 43 w 1893"/>
                <a:gd name="T7" fmla="*/ 1075 h 2280"/>
                <a:gd name="T8" fmla="*/ 127 w 1893"/>
                <a:gd name="T9" fmla="*/ 1094 h 2280"/>
                <a:gd name="T10" fmla="*/ 208 w 1893"/>
                <a:gd name="T11" fmla="*/ 1120 h 2280"/>
                <a:gd name="T12" fmla="*/ 284 w 1893"/>
                <a:gd name="T13" fmla="*/ 1154 h 2280"/>
                <a:gd name="T14" fmla="*/ 357 w 1893"/>
                <a:gd name="T15" fmla="*/ 1193 h 2280"/>
                <a:gd name="T16" fmla="*/ 427 w 1893"/>
                <a:gd name="T17" fmla="*/ 1237 h 2280"/>
                <a:gd name="T18" fmla="*/ 492 w 1893"/>
                <a:gd name="T19" fmla="*/ 1289 h 2280"/>
                <a:gd name="T20" fmla="*/ 551 w 1893"/>
                <a:gd name="T21" fmla="*/ 1344 h 2280"/>
                <a:gd name="T22" fmla="*/ 607 w 1893"/>
                <a:gd name="T23" fmla="*/ 1405 h 2280"/>
                <a:gd name="T24" fmla="*/ 656 w 1893"/>
                <a:gd name="T25" fmla="*/ 1470 h 2280"/>
                <a:gd name="T26" fmla="*/ 702 w 1893"/>
                <a:gd name="T27" fmla="*/ 1540 h 2280"/>
                <a:gd name="T28" fmla="*/ 739 w 1893"/>
                <a:gd name="T29" fmla="*/ 1614 h 2280"/>
                <a:gd name="T30" fmla="*/ 770 w 1893"/>
                <a:gd name="T31" fmla="*/ 1692 h 2280"/>
                <a:gd name="T32" fmla="*/ 796 w 1893"/>
                <a:gd name="T33" fmla="*/ 1771 h 2280"/>
                <a:gd name="T34" fmla="*/ 814 w 1893"/>
                <a:gd name="T35" fmla="*/ 1855 h 2280"/>
                <a:gd name="T36" fmla="*/ 825 w 1893"/>
                <a:gd name="T37" fmla="*/ 1941 h 2280"/>
                <a:gd name="T38" fmla="*/ 826 w 1893"/>
                <a:gd name="T39" fmla="*/ 1983 h 2280"/>
                <a:gd name="T40" fmla="*/ 1366 w 1893"/>
                <a:gd name="T41" fmla="*/ 2280 h 2280"/>
                <a:gd name="T42" fmla="*/ 1893 w 1893"/>
                <a:gd name="T43" fmla="*/ 1991 h 2280"/>
                <a:gd name="T44" fmla="*/ 1890 w 1893"/>
                <a:gd name="T45" fmla="*/ 1891 h 2280"/>
                <a:gd name="T46" fmla="*/ 1869 w 1893"/>
                <a:gd name="T47" fmla="*/ 1698 h 2280"/>
                <a:gd name="T48" fmla="*/ 1830 w 1893"/>
                <a:gd name="T49" fmla="*/ 1510 h 2280"/>
                <a:gd name="T50" fmla="*/ 1776 w 1893"/>
                <a:gd name="T51" fmla="*/ 1329 h 2280"/>
                <a:gd name="T52" fmla="*/ 1705 w 1893"/>
                <a:gd name="T53" fmla="*/ 1157 h 2280"/>
                <a:gd name="T54" fmla="*/ 1619 w 1893"/>
                <a:gd name="T55" fmla="*/ 992 h 2280"/>
                <a:gd name="T56" fmla="*/ 1519 w 1893"/>
                <a:gd name="T57" fmla="*/ 836 h 2280"/>
                <a:gd name="T58" fmla="*/ 1405 w 1893"/>
                <a:gd name="T59" fmla="*/ 693 h 2280"/>
                <a:gd name="T60" fmla="*/ 1280 w 1893"/>
                <a:gd name="T61" fmla="*/ 559 h 2280"/>
                <a:gd name="T62" fmla="*/ 1141 w 1893"/>
                <a:gd name="T63" fmla="*/ 437 h 2280"/>
                <a:gd name="T64" fmla="*/ 993 w 1893"/>
                <a:gd name="T65" fmla="*/ 328 h 2280"/>
                <a:gd name="T66" fmla="*/ 834 w 1893"/>
                <a:gd name="T67" fmla="*/ 234 h 2280"/>
                <a:gd name="T68" fmla="*/ 665 w 1893"/>
                <a:gd name="T69" fmla="*/ 153 h 2280"/>
                <a:gd name="T70" fmla="*/ 489 w 1893"/>
                <a:gd name="T71" fmla="*/ 89 h 2280"/>
                <a:gd name="T72" fmla="*/ 304 w 1893"/>
                <a:gd name="T73" fmla="*/ 39 h 2280"/>
                <a:gd name="T74" fmla="*/ 113 w 1893"/>
                <a:gd name="T75" fmla="*/ 8 h 2280"/>
                <a:gd name="T76" fmla="*/ 15 w 1893"/>
                <a:gd name="T77" fmla="*/ 0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3" h="2280">
                  <a:moveTo>
                    <a:pt x="15" y="0"/>
                  </a:moveTo>
                  <a:lnTo>
                    <a:pt x="301" y="521"/>
                  </a:lnTo>
                  <a:lnTo>
                    <a:pt x="0" y="1070"/>
                  </a:lnTo>
                  <a:lnTo>
                    <a:pt x="43" y="1075"/>
                  </a:lnTo>
                  <a:lnTo>
                    <a:pt x="127" y="1094"/>
                  </a:lnTo>
                  <a:lnTo>
                    <a:pt x="208" y="1120"/>
                  </a:lnTo>
                  <a:lnTo>
                    <a:pt x="284" y="1154"/>
                  </a:lnTo>
                  <a:lnTo>
                    <a:pt x="357" y="1193"/>
                  </a:lnTo>
                  <a:lnTo>
                    <a:pt x="427" y="1237"/>
                  </a:lnTo>
                  <a:lnTo>
                    <a:pt x="492" y="1289"/>
                  </a:lnTo>
                  <a:lnTo>
                    <a:pt x="551" y="1344"/>
                  </a:lnTo>
                  <a:lnTo>
                    <a:pt x="607" y="1405"/>
                  </a:lnTo>
                  <a:lnTo>
                    <a:pt x="656" y="1470"/>
                  </a:lnTo>
                  <a:lnTo>
                    <a:pt x="702" y="1540"/>
                  </a:lnTo>
                  <a:lnTo>
                    <a:pt x="739" y="1614"/>
                  </a:lnTo>
                  <a:lnTo>
                    <a:pt x="770" y="1692"/>
                  </a:lnTo>
                  <a:lnTo>
                    <a:pt x="796" y="1771"/>
                  </a:lnTo>
                  <a:lnTo>
                    <a:pt x="814" y="1855"/>
                  </a:lnTo>
                  <a:lnTo>
                    <a:pt x="825" y="1941"/>
                  </a:lnTo>
                  <a:lnTo>
                    <a:pt x="826" y="1983"/>
                  </a:lnTo>
                  <a:lnTo>
                    <a:pt x="1366" y="2280"/>
                  </a:lnTo>
                  <a:lnTo>
                    <a:pt x="1893" y="1991"/>
                  </a:lnTo>
                  <a:lnTo>
                    <a:pt x="1890" y="1891"/>
                  </a:lnTo>
                  <a:lnTo>
                    <a:pt x="1869" y="1698"/>
                  </a:lnTo>
                  <a:lnTo>
                    <a:pt x="1830" y="1510"/>
                  </a:lnTo>
                  <a:lnTo>
                    <a:pt x="1776" y="1329"/>
                  </a:lnTo>
                  <a:lnTo>
                    <a:pt x="1705" y="1157"/>
                  </a:lnTo>
                  <a:lnTo>
                    <a:pt x="1619" y="992"/>
                  </a:lnTo>
                  <a:lnTo>
                    <a:pt x="1519" y="836"/>
                  </a:lnTo>
                  <a:lnTo>
                    <a:pt x="1405" y="693"/>
                  </a:lnTo>
                  <a:lnTo>
                    <a:pt x="1280" y="559"/>
                  </a:lnTo>
                  <a:lnTo>
                    <a:pt x="1141" y="437"/>
                  </a:lnTo>
                  <a:lnTo>
                    <a:pt x="993" y="328"/>
                  </a:lnTo>
                  <a:lnTo>
                    <a:pt x="834" y="234"/>
                  </a:lnTo>
                  <a:lnTo>
                    <a:pt x="665" y="153"/>
                  </a:lnTo>
                  <a:lnTo>
                    <a:pt x="489" y="89"/>
                  </a:lnTo>
                  <a:lnTo>
                    <a:pt x="304" y="39"/>
                  </a:lnTo>
                  <a:lnTo>
                    <a:pt x="113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093">
              <a:extLst>
                <a:ext uri="{FF2B5EF4-FFF2-40B4-BE49-F238E27FC236}">
                  <a16:creationId xmlns:a16="http://schemas.microsoft.com/office/drawing/2014/main" id="{76B2574D-BA35-4D24-ACC4-4B78424F9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3192463"/>
              <a:ext cx="750888" cy="904875"/>
            </a:xfrm>
            <a:custGeom>
              <a:avLst/>
              <a:gdLst>
                <a:gd name="T0" fmla="*/ 1067 w 1892"/>
                <a:gd name="T1" fmla="*/ 295 h 2280"/>
                <a:gd name="T2" fmla="*/ 528 w 1892"/>
                <a:gd name="T3" fmla="*/ 0 h 2280"/>
                <a:gd name="T4" fmla="*/ 0 w 1892"/>
                <a:gd name="T5" fmla="*/ 289 h 2280"/>
                <a:gd name="T6" fmla="*/ 3 w 1892"/>
                <a:gd name="T7" fmla="*/ 387 h 2280"/>
                <a:gd name="T8" fmla="*/ 23 w 1892"/>
                <a:gd name="T9" fmla="*/ 582 h 2280"/>
                <a:gd name="T10" fmla="*/ 62 w 1892"/>
                <a:gd name="T11" fmla="*/ 770 h 2280"/>
                <a:gd name="T12" fmla="*/ 117 w 1892"/>
                <a:gd name="T13" fmla="*/ 950 h 2280"/>
                <a:gd name="T14" fmla="*/ 188 w 1892"/>
                <a:gd name="T15" fmla="*/ 1124 h 2280"/>
                <a:gd name="T16" fmla="*/ 274 w 1892"/>
                <a:gd name="T17" fmla="*/ 1288 h 2280"/>
                <a:gd name="T18" fmla="*/ 375 w 1892"/>
                <a:gd name="T19" fmla="*/ 1442 h 2280"/>
                <a:gd name="T20" fmla="*/ 487 w 1892"/>
                <a:gd name="T21" fmla="*/ 1588 h 2280"/>
                <a:gd name="T22" fmla="*/ 613 w 1892"/>
                <a:gd name="T23" fmla="*/ 1721 h 2280"/>
                <a:gd name="T24" fmla="*/ 752 w 1892"/>
                <a:gd name="T25" fmla="*/ 1842 h 2280"/>
                <a:gd name="T26" fmla="*/ 901 w 1892"/>
                <a:gd name="T27" fmla="*/ 1950 h 2280"/>
                <a:gd name="T28" fmla="*/ 1059 w 1892"/>
                <a:gd name="T29" fmla="*/ 2045 h 2280"/>
                <a:gd name="T30" fmla="*/ 1228 w 1892"/>
                <a:gd name="T31" fmla="*/ 2125 h 2280"/>
                <a:gd name="T32" fmla="*/ 1404 w 1892"/>
                <a:gd name="T33" fmla="*/ 2190 h 2280"/>
                <a:gd name="T34" fmla="*/ 1589 w 1892"/>
                <a:gd name="T35" fmla="*/ 2239 h 2280"/>
                <a:gd name="T36" fmla="*/ 1780 w 1892"/>
                <a:gd name="T37" fmla="*/ 2271 h 2280"/>
                <a:gd name="T38" fmla="*/ 1878 w 1892"/>
                <a:gd name="T39" fmla="*/ 2280 h 2280"/>
                <a:gd name="T40" fmla="*/ 1592 w 1892"/>
                <a:gd name="T41" fmla="*/ 1757 h 2280"/>
                <a:gd name="T42" fmla="*/ 1892 w 1892"/>
                <a:gd name="T43" fmla="*/ 1210 h 2280"/>
                <a:gd name="T44" fmla="*/ 1850 w 1892"/>
                <a:gd name="T45" fmla="*/ 1204 h 2280"/>
                <a:gd name="T46" fmla="*/ 1767 w 1892"/>
                <a:gd name="T47" fmla="*/ 1184 h 2280"/>
                <a:gd name="T48" fmla="*/ 1686 w 1892"/>
                <a:gd name="T49" fmla="*/ 1159 h 2280"/>
                <a:gd name="T50" fmla="*/ 1609 w 1892"/>
                <a:gd name="T51" fmla="*/ 1126 h 2280"/>
                <a:gd name="T52" fmla="*/ 1536 w 1892"/>
                <a:gd name="T53" fmla="*/ 1087 h 2280"/>
                <a:gd name="T54" fmla="*/ 1466 w 1892"/>
                <a:gd name="T55" fmla="*/ 1042 h 2280"/>
                <a:gd name="T56" fmla="*/ 1401 w 1892"/>
                <a:gd name="T57" fmla="*/ 991 h 2280"/>
                <a:gd name="T58" fmla="*/ 1342 w 1892"/>
                <a:gd name="T59" fmla="*/ 934 h 2280"/>
                <a:gd name="T60" fmla="*/ 1286 w 1892"/>
                <a:gd name="T61" fmla="*/ 873 h 2280"/>
                <a:gd name="T62" fmla="*/ 1237 w 1892"/>
                <a:gd name="T63" fmla="*/ 809 h 2280"/>
                <a:gd name="T64" fmla="*/ 1193 w 1892"/>
                <a:gd name="T65" fmla="*/ 739 h 2280"/>
                <a:gd name="T66" fmla="*/ 1154 w 1892"/>
                <a:gd name="T67" fmla="*/ 665 h 2280"/>
                <a:gd name="T68" fmla="*/ 1123 w 1892"/>
                <a:gd name="T69" fmla="*/ 588 h 2280"/>
                <a:gd name="T70" fmla="*/ 1097 w 1892"/>
                <a:gd name="T71" fmla="*/ 508 h 2280"/>
                <a:gd name="T72" fmla="*/ 1080 w 1892"/>
                <a:gd name="T73" fmla="*/ 425 h 2280"/>
                <a:gd name="T74" fmla="*/ 1068 w 1892"/>
                <a:gd name="T75" fmla="*/ 339 h 2280"/>
                <a:gd name="T76" fmla="*/ 1067 w 1892"/>
                <a:gd name="T77" fmla="*/ 295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2" h="2280">
                  <a:moveTo>
                    <a:pt x="1067" y="295"/>
                  </a:moveTo>
                  <a:lnTo>
                    <a:pt x="528" y="0"/>
                  </a:lnTo>
                  <a:lnTo>
                    <a:pt x="0" y="289"/>
                  </a:lnTo>
                  <a:lnTo>
                    <a:pt x="3" y="387"/>
                  </a:lnTo>
                  <a:lnTo>
                    <a:pt x="23" y="582"/>
                  </a:lnTo>
                  <a:lnTo>
                    <a:pt x="62" y="770"/>
                  </a:lnTo>
                  <a:lnTo>
                    <a:pt x="117" y="950"/>
                  </a:lnTo>
                  <a:lnTo>
                    <a:pt x="188" y="1124"/>
                  </a:lnTo>
                  <a:lnTo>
                    <a:pt x="274" y="1288"/>
                  </a:lnTo>
                  <a:lnTo>
                    <a:pt x="375" y="1442"/>
                  </a:lnTo>
                  <a:lnTo>
                    <a:pt x="487" y="1588"/>
                  </a:lnTo>
                  <a:lnTo>
                    <a:pt x="613" y="1721"/>
                  </a:lnTo>
                  <a:lnTo>
                    <a:pt x="752" y="1842"/>
                  </a:lnTo>
                  <a:lnTo>
                    <a:pt x="901" y="1950"/>
                  </a:lnTo>
                  <a:lnTo>
                    <a:pt x="1059" y="2045"/>
                  </a:lnTo>
                  <a:lnTo>
                    <a:pt x="1228" y="2125"/>
                  </a:lnTo>
                  <a:lnTo>
                    <a:pt x="1404" y="2190"/>
                  </a:lnTo>
                  <a:lnTo>
                    <a:pt x="1589" y="2239"/>
                  </a:lnTo>
                  <a:lnTo>
                    <a:pt x="1780" y="2271"/>
                  </a:lnTo>
                  <a:lnTo>
                    <a:pt x="1878" y="2280"/>
                  </a:lnTo>
                  <a:lnTo>
                    <a:pt x="1592" y="1757"/>
                  </a:lnTo>
                  <a:lnTo>
                    <a:pt x="1892" y="1210"/>
                  </a:lnTo>
                  <a:lnTo>
                    <a:pt x="1850" y="1204"/>
                  </a:lnTo>
                  <a:lnTo>
                    <a:pt x="1767" y="1184"/>
                  </a:lnTo>
                  <a:lnTo>
                    <a:pt x="1686" y="1159"/>
                  </a:lnTo>
                  <a:lnTo>
                    <a:pt x="1609" y="1126"/>
                  </a:lnTo>
                  <a:lnTo>
                    <a:pt x="1536" y="1087"/>
                  </a:lnTo>
                  <a:lnTo>
                    <a:pt x="1466" y="1042"/>
                  </a:lnTo>
                  <a:lnTo>
                    <a:pt x="1401" y="991"/>
                  </a:lnTo>
                  <a:lnTo>
                    <a:pt x="1342" y="934"/>
                  </a:lnTo>
                  <a:lnTo>
                    <a:pt x="1286" y="873"/>
                  </a:lnTo>
                  <a:lnTo>
                    <a:pt x="1237" y="809"/>
                  </a:lnTo>
                  <a:lnTo>
                    <a:pt x="1193" y="739"/>
                  </a:lnTo>
                  <a:lnTo>
                    <a:pt x="1154" y="665"/>
                  </a:lnTo>
                  <a:lnTo>
                    <a:pt x="1123" y="588"/>
                  </a:lnTo>
                  <a:lnTo>
                    <a:pt x="1097" y="508"/>
                  </a:lnTo>
                  <a:lnTo>
                    <a:pt x="1080" y="425"/>
                  </a:lnTo>
                  <a:lnTo>
                    <a:pt x="1068" y="339"/>
                  </a:lnTo>
                  <a:lnTo>
                    <a:pt x="1067" y="29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94">
              <a:extLst>
                <a:ext uri="{FF2B5EF4-FFF2-40B4-BE49-F238E27FC236}">
                  <a16:creationId xmlns:a16="http://schemas.microsoft.com/office/drawing/2014/main" id="{487BA087-687C-44EA-A5BE-5A0975F72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348038"/>
              <a:ext cx="904875" cy="750888"/>
            </a:xfrm>
            <a:custGeom>
              <a:avLst/>
              <a:gdLst>
                <a:gd name="T0" fmla="*/ 0 w 2280"/>
                <a:gd name="T1" fmla="*/ 1364 h 1891"/>
                <a:gd name="T2" fmla="*/ 289 w 2280"/>
                <a:gd name="T3" fmla="*/ 1891 h 1891"/>
                <a:gd name="T4" fmla="*/ 388 w 2280"/>
                <a:gd name="T5" fmla="*/ 1888 h 1891"/>
                <a:gd name="T6" fmla="*/ 582 w 2280"/>
                <a:gd name="T7" fmla="*/ 1867 h 1891"/>
                <a:gd name="T8" fmla="*/ 770 w 2280"/>
                <a:gd name="T9" fmla="*/ 1830 h 1891"/>
                <a:gd name="T10" fmla="*/ 951 w 2280"/>
                <a:gd name="T11" fmla="*/ 1774 h 1891"/>
                <a:gd name="T12" fmla="*/ 1123 w 2280"/>
                <a:gd name="T13" fmla="*/ 1704 h 1891"/>
                <a:gd name="T14" fmla="*/ 1288 w 2280"/>
                <a:gd name="T15" fmla="*/ 1617 h 1891"/>
                <a:gd name="T16" fmla="*/ 1444 w 2280"/>
                <a:gd name="T17" fmla="*/ 1517 h 1891"/>
                <a:gd name="T18" fmla="*/ 1587 w 2280"/>
                <a:gd name="T19" fmla="*/ 1405 h 1891"/>
                <a:gd name="T20" fmla="*/ 1721 w 2280"/>
                <a:gd name="T21" fmla="*/ 1277 h 1891"/>
                <a:gd name="T22" fmla="*/ 1843 w 2280"/>
                <a:gd name="T23" fmla="*/ 1140 h 1891"/>
                <a:gd name="T24" fmla="*/ 1952 w 2280"/>
                <a:gd name="T25" fmla="*/ 991 h 1891"/>
                <a:gd name="T26" fmla="*/ 2046 w 2280"/>
                <a:gd name="T27" fmla="*/ 832 h 1891"/>
                <a:gd name="T28" fmla="*/ 2127 w 2280"/>
                <a:gd name="T29" fmla="*/ 664 h 1891"/>
                <a:gd name="T30" fmla="*/ 2191 w 2280"/>
                <a:gd name="T31" fmla="*/ 487 h 1891"/>
                <a:gd name="T32" fmla="*/ 2239 w 2280"/>
                <a:gd name="T33" fmla="*/ 303 h 1891"/>
                <a:gd name="T34" fmla="*/ 2272 w 2280"/>
                <a:gd name="T35" fmla="*/ 112 h 1891"/>
                <a:gd name="T36" fmla="*/ 2280 w 2280"/>
                <a:gd name="T37" fmla="*/ 14 h 1891"/>
                <a:gd name="T38" fmla="*/ 1758 w 2280"/>
                <a:gd name="T39" fmla="*/ 300 h 1891"/>
                <a:gd name="T40" fmla="*/ 1210 w 2280"/>
                <a:gd name="T41" fmla="*/ 0 h 1891"/>
                <a:gd name="T42" fmla="*/ 1204 w 2280"/>
                <a:gd name="T43" fmla="*/ 42 h 1891"/>
                <a:gd name="T44" fmla="*/ 1186 w 2280"/>
                <a:gd name="T45" fmla="*/ 125 h 1891"/>
                <a:gd name="T46" fmla="*/ 1160 w 2280"/>
                <a:gd name="T47" fmla="*/ 206 h 1891"/>
                <a:gd name="T48" fmla="*/ 1126 w 2280"/>
                <a:gd name="T49" fmla="*/ 282 h 1891"/>
                <a:gd name="T50" fmla="*/ 1087 w 2280"/>
                <a:gd name="T51" fmla="*/ 356 h 1891"/>
                <a:gd name="T52" fmla="*/ 1042 w 2280"/>
                <a:gd name="T53" fmla="*/ 425 h 1891"/>
                <a:gd name="T54" fmla="*/ 991 w 2280"/>
                <a:gd name="T55" fmla="*/ 489 h 1891"/>
                <a:gd name="T56" fmla="*/ 935 w 2280"/>
                <a:gd name="T57" fmla="*/ 550 h 1891"/>
                <a:gd name="T58" fmla="*/ 875 w 2280"/>
                <a:gd name="T59" fmla="*/ 606 h 1891"/>
                <a:gd name="T60" fmla="*/ 808 w 2280"/>
                <a:gd name="T61" fmla="*/ 655 h 1891"/>
                <a:gd name="T62" fmla="*/ 740 w 2280"/>
                <a:gd name="T63" fmla="*/ 699 h 1891"/>
                <a:gd name="T64" fmla="*/ 666 w 2280"/>
                <a:gd name="T65" fmla="*/ 737 h 1891"/>
                <a:gd name="T66" fmla="*/ 588 w 2280"/>
                <a:gd name="T67" fmla="*/ 769 h 1891"/>
                <a:gd name="T68" fmla="*/ 508 w 2280"/>
                <a:gd name="T69" fmla="*/ 794 h 1891"/>
                <a:gd name="T70" fmla="*/ 425 w 2280"/>
                <a:gd name="T71" fmla="*/ 812 h 1891"/>
                <a:gd name="T72" fmla="*/ 339 w 2280"/>
                <a:gd name="T73" fmla="*/ 823 h 1891"/>
                <a:gd name="T74" fmla="*/ 296 w 2280"/>
                <a:gd name="T75" fmla="*/ 825 h 1891"/>
                <a:gd name="T76" fmla="*/ 0 w 2280"/>
                <a:gd name="T77" fmla="*/ 1364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0" h="1891">
                  <a:moveTo>
                    <a:pt x="0" y="1364"/>
                  </a:moveTo>
                  <a:lnTo>
                    <a:pt x="289" y="1891"/>
                  </a:lnTo>
                  <a:lnTo>
                    <a:pt x="388" y="1888"/>
                  </a:lnTo>
                  <a:lnTo>
                    <a:pt x="582" y="1867"/>
                  </a:lnTo>
                  <a:lnTo>
                    <a:pt x="770" y="1830"/>
                  </a:lnTo>
                  <a:lnTo>
                    <a:pt x="951" y="1774"/>
                  </a:lnTo>
                  <a:lnTo>
                    <a:pt x="1123" y="1704"/>
                  </a:lnTo>
                  <a:lnTo>
                    <a:pt x="1288" y="1617"/>
                  </a:lnTo>
                  <a:lnTo>
                    <a:pt x="1444" y="1517"/>
                  </a:lnTo>
                  <a:lnTo>
                    <a:pt x="1587" y="1405"/>
                  </a:lnTo>
                  <a:lnTo>
                    <a:pt x="1721" y="1277"/>
                  </a:lnTo>
                  <a:lnTo>
                    <a:pt x="1843" y="1140"/>
                  </a:lnTo>
                  <a:lnTo>
                    <a:pt x="1952" y="991"/>
                  </a:lnTo>
                  <a:lnTo>
                    <a:pt x="2046" y="832"/>
                  </a:lnTo>
                  <a:lnTo>
                    <a:pt x="2127" y="664"/>
                  </a:lnTo>
                  <a:lnTo>
                    <a:pt x="2191" y="487"/>
                  </a:lnTo>
                  <a:lnTo>
                    <a:pt x="2239" y="303"/>
                  </a:lnTo>
                  <a:lnTo>
                    <a:pt x="2272" y="112"/>
                  </a:lnTo>
                  <a:lnTo>
                    <a:pt x="2280" y="14"/>
                  </a:lnTo>
                  <a:lnTo>
                    <a:pt x="1758" y="300"/>
                  </a:lnTo>
                  <a:lnTo>
                    <a:pt x="1210" y="0"/>
                  </a:lnTo>
                  <a:lnTo>
                    <a:pt x="1204" y="42"/>
                  </a:lnTo>
                  <a:lnTo>
                    <a:pt x="1186" y="125"/>
                  </a:lnTo>
                  <a:lnTo>
                    <a:pt x="1160" y="206"/>
                  </a:lnTo>
                  <a:lnTo>
                    <a:pt x="1126" y="282"/>
                  </a:lnTo>
                  <a:lnTo>
                    <a:pt x="1087" y="356"/>
                  </a:lnTo>
                  <a:lnTo>
                    <a:pt x="1042" y="425"/>
                  </a:lnTo>
                  <a:lnTo>
                    <a:pt x="991" y="489"/>
                  </a:lnTo>
                  <a:lnTo>
                    <a:pt x="935" y="550"/>
                  </a:lnTo>
                  <a:lnTo>
                    <a:pt x="875" y="606"/>
                  </a:lnTo>
                  <a:lnTo>
                    <a:pt x="808" y="655"/>
                  </a:lnTo>
                  <a:lnTo>
                    <a:pt x="740" y="699"/>
                  </a:lnTo>
                  <a:lnTo>
                    <a:pt x="666" y="737"/>
                  </a:lnTo>
                  <a:lnTo>
                    <a:pt x="588" y="769"/>
                  </a:lnTo>
                  <a:lnTo>
                    <a:pt x="508" y="794"/>
                  </a:lnTo>
                  <a:lnTo>
                    <a:pt x="425" y="812"/>
                  </a:lnTo>
                  <a:lnTo>
                    <a:pt x="339" y="823"/>
                  </a:lnTo>
                  <a:lnTo>
                    <a:pt x="296" y="825"/>
                  </a:lnTo>
                  <a:lnTo>
                    <a:pt x="0" y="13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95">
              <a:extLst>
                <a:ext uri="{FF2B5EF4-FFF2-40B4-BE49-F238E27FC236}">
                  <a16:creationId xmlns:a16="http://schemas.microsoft.com/office/drawing/2014/main" id="{D4E799B3-D752-4C34-B568-92DAC474A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2495551"/>
              <a:ext cx="904875" cy="749300"/>
            </a:xfrm>
            <a:custGeom>
              <a:avLst/>
              <a:gdLst>
                <a:gd name="T0" fmla="*/ 2280 w 2280"/>
                <a:gd name="T1" fmla="*/ 526 h 1891"/>
                <a:gd name="T2" fmla="*/ 1991 w 2280"/>
                <a:gd name="T3" fmla="*/ 0 h 1891"/>
                <a:gd name="T4" fmla="*/ 1893 w 2280"/>
                <a:gd name="T5" fmla="*/ 3 h 1891"/>
                <a:gd name="T6" fmla="*/ 1698 w 2280"/>
                <a:gd name="T7" fmla="*/ 24 h 1891"/>
                <a:gd name="T8" fmla="*/ 1510 w 2280"/>
                <a:gd name="T9" fmla="*/ 62 h 1891"/>
                <a:gd name="T10" fmla="*/ 1330 w 2280"/>
                <a:gd name="T11" fmla="*/ 117 h 1891"/>
                <a:gd name="T12" fmla="*/ 1156 w 2280"/>
                <a:gd name="T13" fmla="*/ 188 h 1891"/>
                <a:gd name="T14" fmla="*/ 992 w 2280"/>
                <a:gd name="T15" fmla="*/ 274 h 1891"/>
                <a:gd name="T16" fmla="*/ 838 w 2280"/>
                <a:gd name="T17" fmla="*/ 374 h 1891"/>
                <a:gd name="T18" fmla="*/ 692 w 2280"/>
                <a:gd name="T19" fmla="*/ 488 h 1891"/>
                <a:gd name="T20" fmla="*/ 559 w 2280"/>
                <a:gd name="T21" fmla="*/ 613 h 1891"/>
                <a:gd name="T22" fmla="*/ 437 w 2280"/>
                <a:gd name="T23" fmla="*/ 751 h 1891"/>
                <a:gd name="T24" fmla="*/ 329 w 2280"/>
                <a:gd name="T25" fmla="*/ 900 h 1891"/>
                <a:gd name="T26" fmla="*/ 234 w 2280"/>
                <a:gd name="T27" fmla="*/ 1059 h 1891"/>
                <a:gd name="T28" fmla="*/ 153 w 2280"/>
                <a:gd name="T29" fmla="*/ 1228 h 1891"/>
                <a:gd name="T30" fmla="*/ 88 w 2280"/>
                <a:gd name="T31" fmla="*/ 1404 h 1891"/>
                <a:gd name="T32" fmla="*/ 40 w 2280"/>
                <a:gd name="T33" fmla="*/ 1588 h 1891"/>
                <a:gd name="T34" fmla="*/ 8 w 2280"/>
                <a:gd name="T35" fmla="*/ 1780 h 1891"/>
                <a:gd name="T36" fmla="*/ 0 w 2280"/>
                <a:gd name="T37" fmla="*/ 1877 h 1891"/>
                <a:gd name="T38" fmla="*/ 523 w 2280"/>
                <a:gd name="T39" fmla="*/ 1591 h 1891"/>
                <a:gd name="T40" fmla="*/ 1070 w 2280"/>
                <a:gd name="T41" fmla="*/ 1891 h 1891"/>
                <a:gd name="T42" fmla="*/ 1076 w 2280"/>
                <a:gd name="T43" fmla="*/ 1849 h 1891"/>
                <a:gd name="T44" fmla="*/ 1095 w 2280"/>
                <a:gd name="T45" fmla="*/ 1766 h 1891"/>
                <a:gd name="T46" fmla="*/ 1121 w 2280"/>
                <a:gd name="T47" fmla="*/ 1685 h 1891"/>
                <a:gd name="T48" fmla="*/ 1154 w 2280"/>
                <a:gd name="T49" fmla="*/ 1609 h 1891"/>
                <a:gd name="T50" fmla="*/ 1193 w 2280"/>
                <a:gd name="T51" fmla="*/ 1535 h 1891"/>
                <a:gd name="T52" fmla="*/ 1238 w 2280"/>
                <a:gd name="T53" fmla="*/ 1466 h 1891"/>
                <a:gd name="T54" fmla="*/ 1289 w 2280"/>
                <a:gd name="T55" fmla="*/ 1401 h 1891"/>
                <a:gd name="T56" fmla="*/ 1344 w 2280"/>
                <a:gd name="T57" fmla="*/ 1340 h 1891"/>
                <a:gd name="T58" fmla="*/ 1405 w 2280"/>
                <a:gd name="T59" fmla="*/ 1286 h 1891"/>
                <a:gd name="T60" fmla="*/ 1471 w 2280"/>
                <a:gd name="T61" fmla="*/ 1235 h 1891"/>
                <a:gd name="T62" fmla="*/ 1541 w 2280"/>
                <a:gd name="T63" fmla="*/ 1191 h 1891"/>
                <a:gd name="T64" fmla="*/ 1614 w 2280"/>
                <a:gd name="T65" fmla="*/ 1154 h 1891"/>
                <a:gd name="T66" fmla="*/ 1692 w 2280"/>
                <a:gd name="T67" fmla="*/ 1121 h 1891"/>
                <a:gd name="T68" fmla="*/ 1772 w 2280"/>
                <a:gd name="T69" fmla="*/ 1097 h 1891"/>
                <a:gd name="T70" fmla="*/ 1855 w 2280"/>
                <a:gd name="T71" fmla="*/ 1079 h 1891"/>
                <a:gd name="T72" fmla="*/ 1941 w 2280"/>
                <a:gd name="T73" fmla="*/ 1068 h 1891"/>
                <a:gd name="T74" fmla="*/ 1985 w 2280"/>
                <a:gd name="T75" fmla="*/ 1066 h 1891"/>
                <a:gd name="T76" fmla="*/ 2280 w 2280"/>
                <a:gd name="T77" fmla="*/ 526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0" h="1891">
                  <a:moveTo>
                    <a:pt x="2280" y="526"/>
                  </a:moveTo>
                  <a:lnTo>
                    <a:pt x="1991" y="0"/>
                  </a:lnTo>
                  <a:lnTo>
                    <a:pt x="1893" y="3"/>
                  </a:lnTo>
                  <a:lnTo>
                    <a:pt x="1698" y="24"/>
                  </a:lnTo>
                  <a:lnTo>
                    <a:pt x="1510" y="62"/>
                  </a:lnTo>
                  <a:lnTo>
                    <a:pt x="1330" y="117"/>
                  </a:lnTo>
                  <a:lnTo>
                    <a:pt x="1156" y="188"/>
                  </a:lnTo>
                  <a:lnTo>
                    <a:pt x="992" y="274"/>
                  </a:lnTo>
                  <a:lnTo>
                    <a:pt x="838" y="374"/>
                  </a:lnTo>
                  <a:lnTo>
                    <a:pt x="692" y="488"/>
                  </a:lnTo>
                  <a:lnTo>
                    <a:pt x="559" y="613"/>
                  </a:lnTo>
                  <a:lnTo>
                    <a:pt x="437" y="751"/>
                  </a:lnTo>
                  <a:lnTo>
                    <a:pt x="329" y="900"/>
                  </a:lnTo>
                  <a:lnTo>
                    <a:pt x="234" y="1059"/>
                  </a:lnTo>
                  <a:lnTo>
                    <a:pt x="153" y="1228"/>
                  </a:lnTo>
                  <a:lnTo>
                    <a:pt x="88" y="1404"/>
                  </a:lnTo>
                  <a:lnTo>
                    <a:pt x="40" y="1588"/>
                  </a:lnTo>
                  <a:lnTo>
                    <a:pt x="8" y="1780"/>
                  </a:lnTo>
                  <a:lnTo>
                    <a:pt x="0" y="1877"/>
                  </a:lnTo>
                  <a:lnTo>
                    <a:pt x="523" y="1591"/>
                  </a:lnTo>
                  <a:lnTo>
                    <a:pt x="1070" y="1891"/>
                  </a:lnTo>
                  <a:lnTo>
                    <a:pt x="1076" y="1849"/>
                  </a:lnTo>
                  <a:lnTo>
                    <a:pt x="1095" y="1766"/>
                  </a:lnTo>
                  <a:lnTo>
                    <a:pt x="1121" y="1685"/>
                  </a:lnTo>
                  <a:lnTo>
                    <a:pt x="1154" y="1609"/>
                  </a:lnTo>
                  <a:lnTo>
                    <a:pt x="1193" y="1535"/>
                  </a:lnTo>
                  <a:lnTo>
                    <a:pt x="1238" y="1466"/>
                  </a:lnTo>
                  <a:lnTo>
                    <a:pt x="1289" y="1401"/>
                  </a:lnTo>
                  <a:lnTo>
                    <a:pt x="1344" y="1340"/>
                  </a:lnTo>
                  <a:lnTo>
                    <a:pt x="1405" y="1286"/>
                  </a:lnTo>
                  <a:lnTo>
                    <a:pt x="1471" y="1235"/>
                  </a:lnTo>
                  <a:lnTo>
                    <a:pt x="1541" y="1191"/>
                  </a:lnTo>
                  <a:lnTo>
                    <a:pt x="1614" y="1154"/>
                  </a:lnTo>
                  <a:lnTo>
                    <a:pt x="1692" y="1121"/>
                  </a:lnTo>
                  <a:lnTo>
                    <a:pt x="1772" y="1097"/>
                  </a:lnTo>
                  <a:lnTo>
                    <a:pt x="1855" y="1079"/>
                  </a:lnTo>
                  <a:lnTo>
                    <a:pt x="1941" y="1068"/>
                  </a:lnTo>
                  <a:lnTo>
                    <a:pt x="1985" y="1066"/>
                  </a:lnTo>
                  <a:lnTo>
                    <a:pt x="2280" y="5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757226F1-9BA3-4FC1-AE11-6A0B96A69D9B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C191C81-AF31-4D9A-B319-A880571AAE8F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722DED2-212B-448A-8D76-D10AF8066AF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629624C-CC96-43C0-B614-A282A88E1BDC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3A5BEAB-FC94-464E-AFE9-844A2C73A31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432A883-740C-4EDE-A613-A1E93A1B073A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76EF375-F19A-4110-BC82-0AA8F847FCCF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ED0ECEC-B4B1-4E97-9F34-FEF3D23FC445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FFE9625-217A-44CD-B426-7DEB5DE6A6B5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1F343E-685A-4339-9561-50B38EEC90C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E244707-9CDD-4CEB-90EB-EA886ED92B8F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AA8A636-F61B-4FD7-867F-0BDCC6202AD9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0217302-DC80-428F-86E7-E84375CE104E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CDCD4A-F703-4C09-AC16-D0EA12490B7C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AC16D48-293D-4774-83DC-61A8B26E80CA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964F4F5D-5CE3-4E77-BDC1-A25400791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5A460843-A77E-4274-A210-855C30A9D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95A9CD04-AB74-47C0-8FB6-3D9D1C607D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D317F6ED-ED7C-40CE-A4B4-295569FA1B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A14248B9-AC30-46E4-9FEC-83FDC9F510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011709" y="3882844"/>
            <a:ext cx="793304" cy="793304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345C3584-31D1-4AB1-A140-B3D66C1606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36868" y="1731107"/>
            <a:ext cx="793304" cy="793304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682071C8-9D8E-4C38-862F-3564BD80837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979848" y="5298796"/>
            <a:ext cx="793304" cy="793304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143EC3BC-4682-4F32-8776-A494A2C958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419962" y="3276213"/>
            <a:ext cx="793304" cy="79330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D817D05-9DC6-41DC-80B0-1110C5AD7336}"/>
              </a:ext>
            </a:extLst>
          </p:cNvPr>
          <p:cNvSpPr txBox="1"/>
          <p:nvPr/>
        </p:nvSpPr>
        <p:spPr>
          <a:xfrm>
            <a:off x="4258821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5D91E0-A2E2-4394-A40A-57556E43F8AB}"/>
              </a:ext>
            </a:extLst>
          </p:cNvPr>
          <p:cNvSpPr txBox="1"/>
          <p:nvPr/>
        </p:nvSpPr>
        <p:spPr>
          <a:xfrm>
            <a:off x="6809265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67AEBD-9061-416C-9348-45CFE10FD03B}"/>
              </a:ext>
            </a:extLst>
          </p:cNvPr>
          <p:cNvSpPr txBox="1"/>
          <p:nvPr/>
        </p:nvSpPr>
        <p:spPr>
          <a:xfrm>
            <a:off x="6809265" y="44496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1756BF-C487-4C47-B079-36CA751A4B01}"/>
              </a:ext>
            </a:extLst>
          </p:cNvPr>
          <p:cNvSpPr txBox="1"/>
          <p:nvPr/>
        </p:nvSpPr>
        <p:spPr>
          <a:xfrm>
            <a:off x="4258821" y="441937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53555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7787B-7514-4A92-A661-0F73A921E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0FF404-F8A7-42EB-8C35-6F8FEC53A2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65C72-DF9C-49C2-AA2F-1BF5EFFE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C41141D-778F-42D8-AFF8-864DD4B497B5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7500938" y="2498725"/>
            <a:chExt cx="1582738" cy="1584326"/>
          </a:xfrm>
        </p:grpSpPr>
        <p:sp>
          <p:nvSpPr>
            <p:cNvPr id="5" name="Freeform 2785">
              <a:extLst>
                <a:ext uri="{FF2B5EF4-FFF2-40B4-BE49-F238E27FC236}">
                  <a16:creationId xmlns:a16="http://schemas.microsoft.com/office/drawing/2014/main" id="{8E4BF9BD-EB2C-4FA4-B6E3-100868C59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2498725"/>
              <a:ext cx="1100138" cy="569913"/>
            </a:xfrm>
            <a:custGeom>
              <a:avLst/>
              <a:gdLst>
                <a:gd name="T0" fmla="*/ 1445 w 2771"/>
                <a:gd name="T1" fmla="*/ 1009 h 1435"/>
                <a:gd name="T2" fmla="*/ 1603 w 2771"/>
                <a:gd name="T3" fmla="*/ 922 h 1435"/>
                <a:gd name="T4" fmla="*/ 1772 w 2771"/>
                <a:gd name="T5" fmla="*/ 860 h 1435"/>
                <a:gd name="T6" fmla="*/ 1948 w 2771"/>
                <a:gd name="T7" fmla="*/ 826 h 1435"/>
                <a:gd name="T8" fmla="*/ 2084 w 2771"/>
                <a:gd name="T9" fmla="*/ 818 h 1435"/>
                <a:gd name="T10" fmla="*/ 2223 w 2771"/>
                <a:gd name="T11" fmla="*/ 826 h 1435"/>
                <a:gd name="T12" fmla="*/ 2403 w 2771"/>
                <a:gd name="T13" fmla="*/ 862 h 1435"/>
                <a:gd name="T14" fmla="*/ 2574 w 2771"/>
                <a:gd name="T15" fmla="*/ 926 h 1435"/>
                <a:gd name="T16" fmla="*/ 2734 w 2771"/>
                <a:gd name="T17" fmla="*/ 1016 h 1435"/>
                <a:gd name="T18" fmla="*/ 2739 w 2771"/>
                <a:gd name="T19" fmla="*/ 984 h 1435"/>
                <a:gd name="T20" fmla="*/ 2587 w 2771"/>
                <a:gd name="T21" fmla="*/ 761 h 1435"/>
                <a:gd name="T22" fmla="*/ 2410 w 2771"/>
                <a:gd name="T23" fmla="*/ 563 h 1435"/>
                <a:gd name="T24" fmla="*/ 2209 w 2771"/>
                <a:gd name="T25" fmla="*/ 392 h 1435"/>
                <a:gd name="T26" fmla="*/ 1986 w 2771"/>
                <a:gd name="T27" fmla="*/ 248 h 1435"/>
                <a:gd name="T28" fmla="*/ 1746 w 2771"/>
                <a:gd name="T29" fmla="*/ 136 h 1435"/>
                <a:gd name="T30" fmla="*/ 1492 w 2771"/>
                <a:gd name="T31" fmla="*/ 56 h 1435"/>
                <a:gd name="T32" fmla="*/ 1224 w 2771"/>
                <a:gd name="T33" fmla="*/ 11 h 1435"/>
                <a:gd name="T34" fmla="*/ 1017 w 2771"/>
                <a:gd name="T35" fmla="*/ 0 h 1435"/>
                <a:gd name="T36" fmla="*/ 788 w 2771"/>
                <a:gd name="T37" fmla="*/ 13 h 1435"/>
                <a:gd name="T38" fmla="*/ 490 w 2771"/>
                <a:gd name="T39" fmla="*/ 70 h 1435"/>
                <a:gd name="T40" fmla="*/ 369 w 2771"/>
                <a:gd name="T41" fmla="*/ 129 h 1435"/>
                <a:gd name="T42" fmla="*/ 205 w 2771"/>
                <a:gd name="T43" fmla="*/ 302 h 1435"/>
                <a:gd name="T44" fmla="*/ 84 w 2771"/>
                <a:gd name="T45" fmla="*/ 507 h 1435"/>
                <a:gd name="T46" fmla="*/ 16 w 2771"/>
                <a:gd name="T47" fmla="*/ 734 h 1435"/>
                <a:gd name="T48" fmla="*/ 0 w 2771"/>
                <a:gd name="T49" fmla="*/ 913 h 1435"/>
                <a:gd name="T50" fmla="*/ 19 w 2771"/>
                <a:gd name="T51" fmla="*/ 1119 h 1435"/>
                <a:gd name="T52" fmla="*/ 110 w 2771"/>
                <a:gd name="T53" fmla="*/ 1375 h 1435"/>
                <a:gd name="T54" fmla="*/ 181 w 2771"/>
                <a:gd name="T55" fmla="*/ 1381 h 1435"/>
                <a:gd name="T56" fmla="*/ 359 w 2771"/>
                <a:gd name="T57" fmla="*/ 1193 h 1435"/>
                <a:gd name="T58" fmla="*/ 575 w 2771"/>
                <a:gd name="T59" fmla="*/ 1057 h 1435"/>
                <a:gd name="T60" fmla="*/ 820 w 2771"/>
                <a:gd name="T61" fmla="*/ 976 h 1435"/>
                <a:gd name="T62" fmla="*/ 1017 w 2771"/>
                <a:gd name="T63" fmla="*/ 959 h 1435"/>
                <a:gd name="T64" fmla="*/ 1168 w 2771"/>
                <a:gd name="T65" fmla="*/ 970 h 1435"/>
                <a:gd name="T66" fmla="*/ 1361 w 2771"/>
                <a:gd name="T67" fmla="*/ 101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1" h="1435">
                  <a:moveTo>
                    <a:pt x="1408" y="1035"/>
                  </a:moveTo>
                  <a:lnTo>
                    <a:pt x="1445" y="1009"/>
                  </a:lnTo>
                  <a:lnTo>
                    <a:pt x="1523" y="962"/>
                  </a:lnTo>
                  <a:lnTo>
                    <a:pt x="1603" y="922"/>
                  </a:lnTo>
                  <a:lnTo>
                    <a:pt x="1686" y="887"/>
                  </a:lnTo>
                  <a:lnTo>
                    <a:pt x="1772" y="860"/>
                  </a:lnTo>
                  <a:lnTo>
                    <a:pt x="1859" y="839"/>
                  </a:lnTo>
                  <a:lnTo>
                    <a:pt x="1948" y="826"/>
                  </a:lnTo>
                  <a:lnTo>
                    <a:pt x="2039" y="818"/>
                  </a:lnTo>
                  <a:lnTo>
                    <a:pt x="2084" y="818"/>
                  </a:lnTo>
                  <a:lnTo>
                    <a:pt x="2131" y="818"/>
                  </a:lnTo>
                  <a:lnTo>
                    <a:pt x="2223" y="826"/>
                  </a:lnTo>
                  <a:lnTo>
                    <a:pt x="2314" y="840"/>
                  </a:lnTo>
                  <a:lnTo>
                    <a:pt x="2403" y="862"/>
                  </a:lnTo>
                  <a:lnTo>
                    <a:pt x="2490" y="891"/>
                  </a:lnTo>
                  <a:lnTo>
                    <a:pt x="2574" y="926"/>
                  </a:lnTo>
                  <a:lnTo>
                    <a:pt x="2656" y="969"/>
                  </a:lnTo>
                  <a:lnTo>
                    <a:pt x="2734" y="1016"/>
                  </a:lnTo>
                  <a:lnTo>
                    <a:pt x="2771" y="1044"/>
                  </a:lnTo>
                  <a:lnTo>
                    <a:pt x="2739" y="984"/>
                  </a:lnTo>
                  <a:lnTo>
                    <a:pt x="2666" y="869"/>
                  </a:lnTo>
                  <a:lnTo>
                    <a:pt x="2587" y="761"/>
                  </a:lnTo>
                  <a:lnTo>
                    <a:pt x="2502" y="659"/>
                  </a:lnTo>
                  <a:lnTo>
                    <a:pt x="2410" y="563"/>
                  </a:lnTo>
                  <a:lnTo>
                    <a:pt x="2311" y="473"/>
                  </a:lnTo>
                  <a:lnTo>
                    <a:pt x="2209" y="392"/>
                  </a:lnTo>
                  <a:lnTo>
                    <a:pt x="2100" y="317"/>
                  </a:lnTo>
                  <a:lnTo>
                    <a:pt x="1986" y="248"/>
                  </a:lnTo>
                  <a:lnTo>
                    <a:pt x="1868" y="188"/>
                  </a:lnTo>
                  <a:lnTo>
                    <a:pt x="1746" y="136"/>
                  </a:lnTo>
                  <a:lnTo>
                    <a:pt x="1620" y="92"/>
                  </a:lnTo>
                  <a:lnTo>
                    <a:pt x="1492" y="56"/>
                  </a:lnTo>
                  <a:lnTo>
                    <a:pt x="1358" y="29"/>
                  </a:lnTo>
                  <a:lnTo>
                    <a:pt x="1224" y="11"/>
                  </a:lnTo>
                  <a:lnTo>
                    <a:pt x="1086" y="2"/>
                  </a:lnTo>
                  <a:lnTo>
                    <a:pt x="1017" y="0"/>
                  </a:lnTo>
                  <a:lnTo>
                    <a:pt x="940" y="2"/>
                  </a:lnTo>
                  <a:lnTo>
                    <a:pt x="788" y="13"/>
                  </a:lnTo>
                  <a:lnTo>
                    <a:pt x="638" y="35"/>
                  </a:lnTo>
                  <a:lnTo>
                    <a:pt x="490" y="70"/>
                  </a:lnTo>
                  <a:lnTo>
                    <a:pt x="417" y="92"/>
                  </a:lnTo>
                  <a:lnTo>
                    <a:pt x="369" y="129"/>
                  </a:lnTo>
                  <a:lnTo>
                    <a:pt x="281" y="210"/>
                  </a:lnTo>
                  <a:lnTo>
                    <a:pt x="205" y="302"/>
                  </a:lnTo>
                  <a:lnTo>
                    <a:pt x="139" y="401"/>
                  </a:lnTo>
                  <a:lnTo>
                    <a:pt x="84" y="507"/>
                  </a:lnTo>
                  <a:lnTo>
                    <a:pt x="44" y="617"/>
                  </a:lnTo>
                  <a:lnTo>
                    <a:pt x="16" y="734"/>
                  </a:lnTo>
                  <a:lnTo>
                    <a:pt x="1" y="852"/>
                  </a:lnTo>
                  <a:lnTo>
                    <a:pt x="0" y="913"/>
                  </a:lnTo>
                  <a:lnTo>
                    <a:pt x="1" y="983"/>
                  </a:lnTo>
                  <a:lnTo>
                    <a:pt x="19" y="1119"/>
                  </a:lnTo>
                  <a:lnTo>
                    <a:pt x="57" y="1250"/>
                  </a:lnTo>
                  <a:lnTo>
                    <a:pt x="110" y="1375"/>
                  </a:lnTo>
                  <a:lnTo>
                    <a:pt x="145" y="1435"/>
                  </a:lnTo>
                  <a:lnTo>
                    <a:pt x="181" y="1381"/>
                  </a:lnTo>
                  <a:lnTo>
                    <a:pt x="264" y="1281"/>
                  </a:lnTo>
                  <a:lnTo>
                    <a:pt x="359" y="1193"/>
                  </a:lnTo>
                  <a:lnTo>
                    <a:pt x="463" y="1118"/>
                  </a:lnTo>
                  <a:lnTo>
                    <a:pt x="575" y="1057"/>
                  </a:lnTo>
                  <a:lnTo>
                    <a:pt x="695" y="1009"/>
                  </a:lnTo>
                  <a:lnTo>
                    <a:pt x="820" y="976"/>
                  </a:lnTo>
                  <a:lnTo>
                    <a:pt x="950" y="961"/>
                  </a:lnTo>
                  <a:lnTo>
                    <a:pt x="1017" y="959"/>
                  </a:lnTo>
                  <a:lnTo>
                    <a:pt x="1068" y="959"/>
                  </a:lnTo>
                  <a:lnTo>
                    <a:pt x="1168" y="970"/>
                  </a:lnTo>
                  <a:lnTo>
                    <a:pt x="1265" y="988"/>
                  </a:lnTo>
                  <a:lnTo>
                    <a:pt x="1361" y="1016"/>
                  </a:lnTo>
                  <a:lnTo>
                    <a:pt x="1408" y="10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786">
              <a:extLst>
                <a:ext uri="{FF2B5EF4-FFF2-40B4-BE49-F238E27FC236}">
                  <a16:creationId xmlns:a16="http://schemas.microsoft.com/office/drawing/2014/main" id="{4FBE1BAB-1A6E-40E9-9D49-18BBDBAC7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0938" y="2592388"/>
              <a:ext cx="566738" cy="1095375"/>
            </a:xfrm>
            <a:custGeom>
              <a:avLst/>
              <a:gdLst>
                <a:gd name="T0" fmla="*/ 960 w 1430"/>
                <a:gd name="T1" fmla="*/ 1705 h 2760"/>
                <a:gd name="T2" fmla="*/ 992 w 1430"/>
                <a:gd name="T3" fmla="*/ 1495 h 2760"/>
                <a:gd name="T4" fmla="*/ 1045 w 1430"/>
                <a:gd name="T5" fmla="*/ 1345 h 2760"/>
                <a:gd name="T6" fmla="*/ 974 w 1430"/>
                <a:gd name="T7" fmla="*/ 1231 h 2760"/>
                <a:gd name="T8" fmla="*/ 901 w 1430"/>
                <a:gd name="T9" fmla="*/ 1069 h 2760"/>
                <a:gd name="T10" fmla="*/ 855 w 1430"/>
                <a:gd name="T11" fmla="*/ 899 h 2760"/>
                <a:gd name="T12" fmla="*/ 834 w 1430"/>
                <a:gd name="T13" fmla="*/ 721 h 2760"/>
                <a:gd name="T14" fmla="*/ 834 w 1430"/>
                <a:gd name="T15" fmla="*/ 630 h 2760"/>
                <a:gd name="T16" fmla="*/ 856 w 1430"/>
                <a:gd name="T17" fmla="*/ 450 h 2760"/>
                <a:gd name="T18" fmla="*/ 904 w 1430"/>
                <a:gd name="T19" fmla="*/ 278 h 2760"/>
                <a:gd name="T20" fmla="*/ 979 w 1430"/>
                <a:gd name="T21" fmla="*/ 115 h 2760"/>
                <a:gd name="T22" fmla="*/ 1050 w 1430"/>
                <a:gd name="T23" fmla="*/ 0 h 2760"/>
                <a:gd name="T24" fmla="*/ 875 w 1430"/>
                <a:gd name="T25" fmla="*/ 105 h 2760"/>
                <a:gd name="T26" fmla="*/ 663 w 1430"/>
                <a:gd name="T27" fmla="*/ 270 h 2760"/>
                <a:gd name="T28" fmla="*/ 477 w 1430"/>
                <a:gd name="T29" fmla="*/ 461 h 2760"/>
                <a:gd name="T30" fmla="*/ 318 w 1430"/>
                <a:gd name="T31" fmla="*/ 673 h 2760"/>
                <a:gd name="T32" fmla="*/ 190 w 1430"/>
                <a:gd name="T33" fmla="*/ 904 h 2760"/>
                <a:gd name="T34" fmla="*/ 92 w 1430"/>
                <a:gd name="T35" fmla="*/ 1153 h 2760"/>
                <a:gd name="T36" fmla="*/ 29 w 1430"/>
                <a:gd name="T37" fmla="*/ 1416 h 2760"/>
                <a:gd name="T38" fmla="*/ 2 w 1430"/>
                <a:gd name="T39" fmla="*/ 1689 h 2760"/>
                <a:gd name="T40" fmla="*/ 2 w 1430"/>
                <a:gd name="T41" fmla="*/ 1827 h 2760"/>
                <a:gd name="T42" fmla="*/ 29 w 1430"/>
                <a:gd name="T43" fmla="*/ 2094 h 2760"/>
                <a:gd name="T44" fmla="*/ 73 w 1430"/>
                <a:gd name="T45" fmla="*/ 2291 h 2760"/>
                <a:gd name="T46" fmla="*/ 191 w 1430"/>
                <a:gd name="T47" fmla="*/ 2444 h 2760"/>
                <a:gd name="T48" fmla="*/ 387 w 1430"/>
                <a:gd name="T49" fmla="*/ 2604 h 2760"/>
                <a:gd name="T50" fmla="*/ 614 w 1430"/>
                <a:gd name="T51" fmla="*/ 2711 h 2760"/>
                <a:gd name="T52" fmla="*/ 864 w 1430"/>
                <a:gd name="T53" fmla="*/ 2759 h 2760"/>
                <a:gd name="T54" fmla="*/ 995 w 1430"/>
                <a:gd name="T55" fmla="*/ 2759 h 2760"/>
                <a:gd name="T56" fmla="*/ 1251 w 1430"/>
                <a:gd name="T57" fmla="*/ 2708 h 2760"/>
                <a:gd name="T58" fmla="*/ 1430 w 1430"/>
                <a:gd name="T59" fmla="*/ 2628 h 2760"/>
                <a:gd name="T60" fmla="*/ 1277 w 1430"/>
                <a:gd name="T61" fmla="*/ 2507 h 2760"/>
                <a:gd name="T62" fmla="*/ 1116 w 1430"/>
                <a:gd name="T63" fmla="*/ 2309 h 2760"/>
                <a:gd name="T64" fmla="*/ 1009 w 1430"/>
                <a:gd name="T65" fmla="*/ 2078 h 2760"/>
                <a:gd name="T66" fmla="*/ 961 w 1430"/>
                <a:gd name="T67" fmla="*/ 1824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0" h="2760">
                  <a:moveTo>
                    <a:pt x="960" y="1758"/>
                  </a:moveTo>
                  <a:lnTo>
                    <a:pt x="960" y="1705"/>
                  </a:lnTo>
                  <a:lnTo>
                    <a:pt x="971" y="1599"/>
                  </a:lnTo>
                  <a:lnTo>
                    <a:pt x="992" y="1495"/>
                  </a:lnTo>
                  <a:lnTo>
                    <a:pt x="1024" y="1394"/>
                  </a:lnTo>
                  <a:lnTo>
                    <a:pt x="1045" y="1345"/>
                  </a:lnTo>
                  <a:lnTo>
                    <a:pt x="1019" y="1307"/>
                  </a:lnTo>
                  <a:lnTo>
                    <a:pt x="974" y="1231"/>
                  </a:lnTo>
                  <a:lnTo>
                    <a:pt x="935" y="1151"/>
                  </a:lnTo>
                  <a:lnTo>
                    <a:pt x="901" y="1069"/>
                  </a:lnTo>
                  <a:lnTo>
                    <a:pt x="874" y="984"/>
                  </a:lnTo>
                  <a:lnTo>
                    <a:pt x="855" y="899"/>
                  </a:lnTo>
                  <a:lnTo>
                    <a:pt x="840" y="811"/>
                  </a:lnTo>
                  <a:lnTo>
                    <a:pt x="834" y="721"/>
                  </a:lnTo>
                  <a:lnTo>
                    <a:pt x="834" y="676"/>
                  </a:lnTo>
                  <a:lnTo>
                    <a:pt x="834" y="630"/>
                  </a:lnTo>
                  <a:lnTo>
                    <a:pt x="842" y="540"/>
                  </a:lnTo>
                  <a:lnTo>
                    <a:pt x="856" y="450"/>
                  </a:lnTo>
                  <a:lnTo>
                    <a:pt x="877" y="363"/>
                  </a:lnTo>
                  <a:lnTo>
                    <a:pt x="904" y="278"/>
                  </a:lnTo>
                  <a:lnTo>
                    <a:pt x="938" y="195"/>
                  </a:lnTo>
                  <a:lnTo>
                    <a:pt x="979" y="115"/>
                  </a:lnTo>
                  <a:lnTo>
                    <a:pt x="1024" y="38"/>
                  </a:lnTo>
                  <a:lnTo>
                    <a:pt x="1050" y="0"/>
                  </a:lnTo>
                  <a:lnTo>
                    <a:pt x="991" y="33"/>
                  </a:lnTo>
                  <a:lnTo>
                    <a:pt x="875" y="105"/>
                  </a:lnTo>
                  <a:lnTo>
                    <a:pt x="766" y="185"/>
                  </a:lnTo>
                  <a:lnTo>
                    <a:pt x="663" y="270"/>
                  </a:lnTo>
                  <a:lnTo>
                    <a:pt x="567" y="362"/>
                  </a:lnTo>
                  <a:lnTo>
                    <a:pt x="477" y="461"/>
                  </a:lnTo>
                  <a:lnTo>
                    <a:pt x="394" y="564"/>
                  </a:lnTo>
                  <a:lnTo>
                    <a:pt x="318" y="673"/>
                  </a:lnTo>
                  <a:lnTo>
                    <a:pt x="251" y="786"/>
                  </a:lnTo>
                  <a:lnTo>
                    <a:pt x="190" y="904"/>
                  </a:lnTo>
                  <a:lnTo>
                    <a:pt x="137" y="1027"/>
                  </a:lnTo>
                  <a:lnTo>
                    <a:pt x="92" y="1153"/>
                  </a:lnTo>
                  <a:lnTo>
                    <a:pt x="56" y="1282"/>
                  </a:lnTo>
                  <a:lnTo>
                    <a:pt x="29" y="1416"/>
                  </a:lnTo>
                  <a:lnTo>
                    <a:pt x="11" y="1551"/>
                  </a:lnTo>
                  <a:lnTo>
                    <a:pt x="2" y="1689"/>
                  </a:lnTo>
                  <a:lnTo>
                    <a:pt x="0" y="1758"/>
                  </a:lnTo>
                  <a:lnTo>
                    <a:pt x="2" y="1827"/>
                  </a:lnTo>
                  <a:lnTo>
                    <a:pt x="11" y="1962"/>
                  </a:lnTo>
                  <a:lnTo>
                    <a:pt x="29" y="2094"/>
                  </a:lnTo>
                  <a:lnTo>
                    <a:pt x="55" y="2226"/>
                  </a:lnTo>
                  <a:lnTo>
                    <a:pt x="73" y="2291"/>
                  </a:lnTo>
                  <a:lnTo>
                    <a:pt x="109" y="2345"/>
                  </a:lnTo>
                  <a:lnTo>
                    <a:pt x="191" y="2444"/>
                  </a:lnTo>
                  <a:lnTo>
                    <a:pt x="284" y="2531"/>
                  </a:lnTo>
                  <a:lnTo>
                    <a:pt x="387" y="2604"/>
                  </a:lnTo>
                  <a:lnTo>
                    <a:pt x="497" y="2665"/>
                  </a:lnTo>
                  <a:lnTo>
                    <a:pt x="614" y="2711"/>
                  </a:lnTo>
                  <a:lnTo>
                    <a:pt x="737" y="2743"/>
                  </a:lnTo>
                  <a:lnTo>
                    <a:pt x="864" y="2759"/>
                  </a:lnTo>
                  <a:lnTo>
                    <a:pt x="928" y="2760"/>
                  </a:lnTo>
                  <a:lnTo>
                    <a:pt x="995" y="2759"/>
                  </a:lnTo>
                  <a:lnTo>
                    <a:pt x="1125" y="2742"/>
                  </a:lnTo>
                  <a:lnTo>
                    <a:pt x="1251" y="2708"/>
                  </a:lnTo>
                  <a:lnTo>
                    <a:pt x="1372" y="2659"/>
                  </a:lnTo>
                  <a:lnTo>
                    <a:pt x="1430" y="2628"/>
                  </a:lnTo>
                  <a:lnTo>
                    <a:pt x="1376" y="2590"/>
                  </a:lnTo>
                  <a:lnTo>
                    <a:pt x="1277" y="2507"/>
                  </a:lnTo>
                  <a:lnTo>
                    <a:pt x="1190" y="2413"/>
                  </a:lnTo>
                  <a:lnTo>
                    <a:pt x="1116" y="2309"/>
                  </a:lnTo>
                  <a:lnTo>
                    <a:pt x="1055" y="2197"/>
                  </a:lnTo>
                  <a:lnTo>
                    <a:pt x="1009" y="2078"/>
                  </a:lnTo>
                  <a:lnTo>
                    <a:pt x="976" y="1954"/>
                  </a:lnTo>
                  <a:lnTo>
                    <a:pt x="961" y="1824"/>
                  </a:lnTo>
                  <a:lnTo>
                    <a:pt x="960" y="1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787">
              <a:extLst>
                <a:ext uri="{FF2B5EF4-FFF2-40B4-BE49-F238E27FC236}">
                  <a16:creationId xmlns:a16="http://schemas.microsoft.com/office/drawing/2014/main" id="{5BB7B79A-EE64-4876-AE90-E8D556B99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075" y="3506788"/>
              <a:ext cx="1111250" cy="576263"/>
            </a:xfrm>
            <a:custGeom>
              <a:avLst/>
              <a:gdLst>
                <a:gd name="T0" fmla="*/ 1288 w 2797"/>
                <a:gd name="T1" fmla="*/ 448 h 1449"/>
                <a:gd name="T2" fmla="*/ 969 w 2797"/>
                <a:gd name="T3" fmla="*/ 573 h 1449"/>
                <a:gd name="T4" fmla="*/ 712 w 2797"/>
                <a:gd name="T5" fmla="*/ 600 h 1449"/>
                <a:gd name="T6" fmla="*/ 567 w 2797"/>
                <a:gd name="T7" fmla="*/ 592 h 1449"/>
                <a:gd name="T8" fmla="*/ 379 w 2797"/>
                <a:gd name="T9" fmla="*/ 552 h 1449"/>
                <a:gd name="T10" fmla="*/ 202 w 2797"/>
                <a:gd name="T11" fmla="*/ 482 h 1449"/>
                <a:gd name="T12" fmla="*/ 38 w 2797"/>
                <a:gd name="T13" fmla="*/ 385 h 1449"/>
                <a:gd name="T14" fmla="*/ 32 w 2797"/>
                <a:gd name="T15" fmla="*/ 417 h 1449"/>
                <a:gd name="T16" fmla="*/ 182 w 2797"/>
                <a:gd name="T17" fmla="*/ 649 h 1449"/>
                <a:gd name="T18" fmla="*/ 360 w 2797"/>
                <a:gd name="T19" fmla="*/ 855 h 1449"/>
                <a:gd name="T20" fmla="*/ 565 w 2797"/>
                <a:gd name="T21" fmla="*/ 1036 h 1449"/>
                <a:gd name="T22" fmla="*/ 790 w 2797"/>
                <a:gd name="T23" fmla="*/ 1186 h 1449"/>
                <a:gd name="T24" fmla="*/ 1035 w 2797"/>
                <a:gd name="T25" fmla="*/ 1305 h 1449"/>
                <a:gd name="T26" fmla="*/ 1296 w 2797"/>
                <a:gd name="T27" fmla="*/ 1389 h 1449"/>
                <a:gd name="T28" fmla="*/ 1569 w 2797"/>
                <a:gd name="T29" fmla="*/ 1439 h 1449"/>
                <a:gd name="T30" fmla="*/ 1780 w 2797"/>
                <a:gd name="T31" fmla="*/ 1449 h 1449"/>
                <a:gd name="T32" fmla="*/ 1975 w 2797"/>
                <a:gd name="T33" fmla="*/ 1440 h 1449"/>
                <a:gd name="T34" fmla="*/ 2233 w 2797"/>
                <a:gd name="T35" fmla="*/ 1397 h 1449"/>
                <a:gd name="T36" fmla="*/ 2352 w 2797"/>
                <a:gd name="T37" fmla="*/ 1347 h 1449"/>
                <a:gd name="T38" fmla="*/ 2549 w 2797"/>
                <a:gd name="T39" fmla="*/ 1170 h 1449"/>
                <a:gd name="T40" fmla="*/ 2693 w 2797"/>
                <a:gd name="T41" fmla="*/ 951 h 1449"/>
                <a:gd name="T42" fmla="*/ 2777 w 2797"/>
                <a:gd name="T43" fmla="*/ 704 h 1449"/>
                <a:gd name="T44" fmla="*/ 2797 w 2797"/>
                <a:gd name="T45" fmla="*/ 506 h 1449"/>
                <a:gd name="T46" fmla="*/ 2778 w 2797"/>
                <a:gd name="T47" fmla="*/ 307 h 1449"/>
                <a:gd name="T48" fmla="*/ 2693 w 2797"/>
                <a:gd name="T49" fmla="*/ 57 h 1449"/>
                <a:gd name="T50" fmla="*/ 2626 w 2797"/>
                <a:gd name="T51" fmla="*/ 56 h 1449"/>
                <a:gd name="T52" fmla="*/ 2447 w 2797"/>
                <a:gd name="T53" fmla="*/ 249 h 1449"/>
                <a:gd name="T54" fmla="*/ 2229 w 2797"/>
                <a:gd name="T55" fmla="*/ 390 h 1449"/>
                <a:gd name="T56" fmla="*/ 1980 w 2797"/>
                <a:gd name="T57" fmla="*/ 472 h 1449"/>
                <a:gd name="T58" fmla="*/ 1780 w 2797"/>
                <a:gd name="T59" fmla="*/ 490 h 1449"/>
                <a:gd name="T60" fmla="*/ 1618 w 2797"/>
                <a:gd name="T61" fmla="*/ 478 h 1449"/>
                <a:gd name="T62" fmla="*/ 1411 w 2797"/>
                <a:gd name="T63" fmla="*/ 424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7" h="1449">
                  <a:moveTo>
                    <a:pt x="1361" y="402"/>
                  </a:moveTo>
                  <a:lnTo>
                    <a:pt x="1288" y="448"/>
                  </a:lnTo>
                  <a:lnTo>
                    <a:pt x="1134" y="524"/>
                  </a:lnTo>
                  <a:lnTo>
                    <a:pt x="969" y="573"/>
                  </a:lnTo>
                  <a:lnTo>
                    <a:pt x="799" y="599"/>
                  </a:lnTo>
                  <a:lnTo>
                    <a:pt x="712" y="600"/>
                  </a:lnTo>
                  <a:lnTo>
                    <a:pt x="663" y="600"/>
                  </a:lnTo>
                  <a:lnTo>
                    <a:pt x="567" y="592"/>
                  </a:lnTo>
                  <a:lnTo>
                    <a:pt x="473" y="575"/>
                  </a:lnTo>
                  <a:lnTo>
                    <a:pt x="379" y="552"/>
                  </a:lnTo>
                  <a:lnTo>
                    <a:pt x="289" y="521"/>
                  </a:lnTo>
                  <a:lnTo>
                    <a:pt x="202" y="482"/>
                  </a:lnTo>
                  <a:lnTo>
                    <a:pt x="118" y="437"/>
                  </a:lnTo>
                  <a:lnTo>
                    <a:pt x="38" y="385"/>
                  </a:lnTo>
                  <a:lnTo>
                    <a:pt x="0" y="356"/>
                  </a:lnTo>
                  <a:lnTo>
                    <a:pt x="32" y="417"/>
                  </a:lnTo>
                  <a:lnTo>
                    <a:pt x="103" y="537"/>
                  </a:lnTo>
                  <a:lnTo>
                    <a:pt x="182" y="649"/>
                  </a:lnTo>
                  <a:lnTo>
                    <a:pt x="268" y="756"/>
                  </a:lnTo>
                  <a:lnTo>
                    <a:pt x="360" y="855"/>
                  </a:lnTo>
                  <a:lnTo>
                    <a:pt x="460" y="949"/>
                  </a:lnTo>
                  <a:lnTo>
                    <a:pt x="565" y="1036"/>
                  </a:lnTo>
                  <a:lnTo>
                    <a:pt x="675" y="1115"/>
                  </a:lnTo>
                  <a:lnTo>
                    <a:pt x="790" y="1186"/>
                  </a:lnTo>
                  <a:lnTo>
                    <a:pt x="911" y="1249"/>
                  </a:lnTo>
                  <a:lnTo>
                    <a:pt x="1035" y="1305"/>
                  </a:lnTo>
                  <a:lnTo>
                    <a:pt x="1164" y="1352"/>
                  </a:lnTo>
                  <a:lnTo>
                    <a:pt x="1296" y="1389"/>
                  </a:lnTo>
                  <a:lnTo>
                    <a:pt x="1432" y="1418"/>
                  </a:lnTo>
                  <a:lnTo>
                    <a:pt x="1569" y="1439"/>
                  </a:lnTo>
                  <a:lnTo>
                    <a:pt x="1709" y="1448"/>
                  </a:lnTo>
                  <a:lnTo>
                    <a:pt x="1780" y="1449"/>
                  </a:lnTo>
                  <a:lnTo>
                    <a:pt x="1845" y="1448"/>
                  </a:lnTo>
                  <a:lnTo>
                    <a:pt x="1975" y="1440"/>
                  </a:lnTo>
                  <a:lnTo>
                    <a:pt x="2105" y="1423"/>
                  </a:lnTo>
                  <a:lnTo>
                    <a:pt x="2233" y="1397"/>
                  </a:lnTo>
                  <a:lnTo>
                    <a:pt x="2295" y="1382"/>
                  </a:lnTo>
                  <a:lnTo>
                    <a:pt x="2352" y="1347"/>
                  </a:lnTo>
                  <a:lnTo>
                    <a:pt x="2457" y="1264"/>
                  </a:lnTo>
                  <a:lnTo>
                    <a:pt x="2549" y="1170"/>
                  </a:lnTo>
                  <a:lnTo>
                    <a:pt x="2628" y="1065"/>
                  </a:lnTo>
                  <a:lnTo>
                    <a:pt x="2693" y="951"/>
                  </a:lnTo>
                  <a:lnTo>
                    <a:pt x="2743" y="831"/>
                  </a:lnTo>
                  <a:lnTo>
                    <a:pt x="2777" y="704"/>
                  </a:lnTo>
                  <a:lnTo>
                    <a:pt x="2795" y="573"/>
                  </a:lnTo>
                  <a:lnTo>
                    <a:pt x="2797" y="506"/>
                  </a:lnTo>
                  <a:lnTo>
                    <a:pt x="2795" y="438"/>
                  </a:lnTo>
                  <a:lnTo>
                    <a:pt x="2778" y="307"/>
                  </a:lnTo>
                  <a:lnTo>
                    <a:pt x="2743" y="180"/>
                  </a:lnTo>
                  <a:lnTo>
                    <a:pt x="2693" y="57"/>
                  </a:lnTo>
                  <a:lnTo>
                    <a:pt x="2662" y="0"/>
                  </a:lnTo>
                  <a:lnTo>
                    <a:pt x="2626" y="56"/>
                  </a:lnTo>
                  <a:lnTo>
                    <a:pt x="2541" y="158"/>
                  </a:lnTo>
                  <a:lnTo>
                    <a:pt x="2447" y="249"/>
                  </a:lnTo>
                  <a:lnTo>
                    <a:pt x="2342" y="327"/>
                  </a:lnTo>
                  <a:lnTo>
                    <a:pt x="2229" y="390"/>
                  </a:lnTo>
                  <a:lnTo>
                    <a:pt x="2107" y="438"/>
                  </a:lnTo>
                  <a:lnTo>
                    <a:pt x="1980" y="472"/>
                  </a:lnTo>
                  <a:lnTo>
                    <a:pt x="1848" y="489"/>
                  </a:lnTo>
                  <a:lnTo>
                    <a:pt x="1780" y="490"/>
                  </a:lnTo>
                  <a:lnTo>
                    <a:pt x="1725" y="490"/>
                  </a:lnTo>
                  <a:lnTo>
                    <a:pt x="1618" y="478"/>
                  </a:lnTo>
                  <a:lnTo>
                    <a:pt x="1513" y="456"/>
                  </a:lnTo>
                  <a:lnTo>
                    <a:pt x="1411" y="424"/>
                  </a:lnTo>
                  <a:lnTo>
                    <a:pt x="1361" y="4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788">
              <a:extLst>
                <a:ext uri="{FF2B5EF4-FFF2-40B4-BE49-F238E27FC236}">
                  <a16:creationId xmlns:a16="http://schemas.microsoft.com/office/drawing/2014/main" id="{48506CB3-DACA-42F0-B81C-7C500DDBF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7413" y="2881313"/>
              <a:ext cx="576263" cy="1114425"/>
            </a:xfrm>
            <a:custGeom>
              <a:avLst/>
              <a:gdLst>
                <a:gd name="T0" fmla="*/ 456 w 1454"/>
                <a:gd name="T1" fmla="*/ 2 h 2810"/>
                <a:gd name="T2" fmla="*/ 187 w 1454"/>
                <a:gd name="T3" fmla="*/ 57 h 2810"/>
                <a:gd name="T4" fmla="*/ 0 w 1454"/>
                <a:gd name="T5" fmla="*/ 148 h 2810"/>
                <a:gd name="T6" fmla="*/ 161 w 1454"/>
                <a:gd name="T7" fmla="*/ 267 h 2810"/>
                <a:gd name="T8" fmla="*/ 329 w 1454"/>
                <a:gd name="T9" fmla="*/ 467 h 2810"/>
                <a:gd name="T10" fmla="*/ 443 w 1454"/>
                <a:gd name="T11" fmla="*/ 703 h 2810"/>
                <a:gd name="T12" fmla="*/ 494 w 1454"/>
                <a:gd name="T13" fmla="*/ 965 h 2810"/>
                <a:gd name="T14" fmla="*/ 495 w 1454"/>
                <a:gd name="T15" fmla="*/ 1084 h 2810"/>
                <a:gd name="T16" fmla="*/ 465 w 1454"/>
                <a:gd name="T17" fmla="*/ 1283 h 2810"/>
                <a:gd name="T18" fmla="*/ 417 w 1454"/>
                <a:gd name="T19" fmla="*/ 1427 h 2810"/>
                <a:gd name="T20" fmla="*/ 486 w 1454"/>
                <a:gd name="T21" fmla="*/ 1540 h 2810"/>
                <a:gd name="T22" fmla="*/ 556 w 1454"/>
                <a:gd name="T23" fmla="*/ 1700 h 2810"/>
                <a:gd name="T24" fmla="*/ 601 w 1454"/>
                <a:gd name="T25" fmla="*/ 1867 h 2810"/>
                <a:gd name="T26" fmla="*/ 621 w 1454"/>
                <a:gd name="T27" fmla="*/ 2040 h 2810"/>
                <a:gd name="T28" fmla="*/ 621 w 1454"/>
                <a:gd name="T29" fmla="*/ 2135 h 2810"/>
                <a:gd name="T30" fmla="*/ 596 w 1454"/>
                <a:gd name="T31" fmla="*/ 2331 h 2810"/>
                <a:gd name="T32" fmla="*/ 539 w 1454"/>
                <a:gd name="T33" fmla="*/ 2516 h 2810"/>
                <a:gd name="T34" fmla="*/ 451 w 1454"/>
                <a:gd name="T35" fmla="*/ 2690 h 2810"/>
                <a:gd name="T36" fmla="*/ 367 w 1454"/>
                <a:gd name="T37" fmla="*/ 2810 h 2810"/>
                <a:gd name="T38" fmla="*/ 547 w 1454"/>
                <a:gd name="T39" fmla="*/ 2707 h 2810"/>
                <a:gd name="T40" fmla="*/ 765 w 1454"/>
                <a:gd name="T41" fmla="*/ 2542 h 2810"/>
                <a:gd name="T42" fmla="*/ 958 w 1454"/>
                <a:gd name="T43" fmla="*/ 2350 h 2810"/>
                <a:gd name="T44" fmla="*/ 1122 w 1454"/>
                <a:gd name="T45" fmla="*/ 2135 h 2810"/>
                <a:gd name="T46" fmla="*/ 1256 w 1454"/>
                <a:gd name="T47" fmla="*/ 1899 h 2810"/>
                <a:gd name="T48" fmla="*/ 1357 w 1454"/>
                <a:gd name="T49" fmla="*/ 1646 h 2810"/>
                <a:gd name="T50" fmla="*/ 1424 w 1454"/>
                <a:gd name="T51" fmla="*/ 1381 h 2810"/>
                <a:gd name="T52" fmla="*/ 1453 w 1454"/>
                <a:gd name="T53" fmla="*/ 1103 h 2810"/>
                <a:gd name="T54" fmla="*/ 1453 w 1454"/>
                <a:gd name="T55" fmla="*/ 958 h 2810"/>
                <a:gd name="T56" fmla="*/ 1421 w 1454"/>
                <a:gd name="T57" fmla="*/ 661 h 2810"/>
                <a:gd name="T58" fmla="*/ 1366 w 1454"/>
                <a:gd name="T59" fmla="*/ 445 h 2810"/>
                <a:gd name="T60" fmla="*/ 1247 w 1454"/>
                <a:gd name="T61" fmla="*/ 300 h 2810"/>
                <a:gd name="T62" fmla="*/ 1055 w 1454"/>
                <a:gd name="T63" fmla="*/ 148 h 2810"/>
                <a:gd name="T64" fmla="*/ 832 w 1454"/>
                <a:gd name="T65" fmla="*/ 47 h 2810"/>
                <a:gd name="T66" fmla="*/ 588 w 1454"/>
                <a:gd name="T67" fmla="*/ 2 h 2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4" h="2810">
                  <a:moveTo>
                    <a:pt x="526" y="0"/>
                  </a:moveTo>
                  <a:lnTo>
                    <a:pt x="456" y="2"/>
                  </a:lnTo>
                  <a:lnTo>
                    <a:pt x="319" y="21"/>
                  </a:lnTo>
                  <a:lnTo>
                    <a:pt x="187" y="57"/>
                  </a:lnTo>
                  <a:lnTo>
                    <a:pt x="60" y="113"/>
                  </a:lnTo>
                  <a:lnTo>
                    <a:pt x="0" y="148"/>
                  </a:lnTo>
                  <a:lnTo>
                    <a:pt x="56" y="184"/>
                  </a:lnTo>
                  <a:lnTo>
                    <a:pt x="161" y="267"/>
                  </a:lnTo>
                  <a:lnTo>
                    <a:pt x="251" y="362"/>
                  </a:lnTo>
                  <a:lnTo>
                    <a:pt x="329" y="467"/>
                  </a:lnTo>
                  <a:lnTo>
                    <a:pt x="394" y="581"/>
                  </a:lnTo>
                  <a:lnTo>
                    <a:pt x="443" y="703"/>
                  </a:lnTo>
                  <a:lnTo>
                    <a:pt x="477" y="831"/>
                  </a:lnTo>
                  <a:lnTo>
                    <a:pt x="494" y="965"/>
                  </a:lnTo>
                  <a:lnTo>
                    <a:pt x="495" y="1032"/>
                  </a:lnTo>
                  <a:lnTo>
                    <a:pt x="495" y="1084"/>
                  </a:lnTo>
                  <a:lnTo>
                    <a:pt x="485" y="1185"/>
                  </a:lnTo>
                  <a:lnTo>
                    <a:pt x="465" y="1283"/>
                  </a:lnTo>
                  <a:lnTo>
                    <a:pt x="437" y="1381"/>
                  </a:lnTo>
                  <a:lnTo>
                    <a:pt x="417" y="1427"/>
                  </a:lnTo>
                  <a:lnTo>
                    <a:pt x="442" y="1465"/>
                  </a:lnTo>
                  <a:lnTo>
                    <a:pt x="486" y="1540"/>
                  </a:lnTo>
                  <a:lnTo>
                    <a:pt x="524" y="1618"/>
                  </a:lnTo>
                  <a:lnTo>
                    <a:pt x="556" y="1700"/>
                  </a:lnTo>
                  <a:lnTo>
                    <a:pt x="582" y="1783"/>
                  </a:lnTo>
                  <a:lnTo>
                    <a:pt x="601" y="1867"/>
                  </a:lnTo>
                  <a:lnTo>
                    <a:pt x="614" y="1952"/>
                  </a:lnTo>
                  <a:lnTo>
                    <a:pt x="621" y="2040"/>
                  </a:lnTo>
                  <a:lnTo>
                    <a:pt x="621" y="2085"/>
                  </a:lnTo>
                  <a:lnTo>
                    <a:pt x="621" y="2135"/>
                  </a:lnTo>
                  <a:lnTo>
                    <a:pt x="612" y="2234"/>
                  </a:lnTo>
                  <a:lnTo>
                    <a:pt x="596" y="2331"/>
                  </a:lnTo>
                  <a:lnTo>
                    <a:pt x="572" y="2425"/>
                  </a:lnTo>
                  <a:lnTo>
                    <a:pt x="539" y="2516"/>
                  </a:lnTo>
                  <a:lnTo>
                    <a:pt x="499" y="2606"/>
                  </a:lnTo>
                  <a:lnTo>
                    <a:pt x="451" y="2690"/>
                  </a:lnTo>
                  <a:lnTo>
                    <a:pt x="397" y="2771"/>
                  </a:lnTo>
                  <a:lnTo>
                    <a:pt x="367" y="2810"/>
                  </a:lnTo>
                  <a:lnTo>
                    <a:pt x="429" y="2778"/>
                  </a:lnTo>
                  <a:lnTo>
                    <a:pt x="547" y="2707"/>
                  </a:lnTo>
                  <a:lnTo>
                    <a:pt x="658" y="2628"/>
                  </a:lnTo>
                  <a:lnTo>
                    <a:pt x="765" y="2542"/>
                  </a:lnTo>
                  <a:lnTo>
                    <a:pt x="864" y="2449"/>
                  </a:lnTo>
                  <a:lnTo>
                    <a:pt x="958" y="2350"/>
                  </a:lnTo>
                  <a:lnTo>
                    <a:pt x="1043" y="2245"/>
                  </a:lnTo>
                  <a:lnTo>
                    <a:pt x="1122" y="2135"/>
                  </a:lnTo>
                  <a:lnTo>
                    <a:pt x="1192" y="2020"/>
                  </a:lnTo>
                  <a:lnTo>
                    <a:pt x="1256" y="1899"/>
                  </a:lnTo>
                  <a:lnTo>
                    <a:pt x="1310" y="1775"/>
                  </a:lnTo>
                  <a:lnTo>
                    <a:pt x="1357" y="1646"/>
                  </a:lnTo>
                  <a:lnTo>
                    <a:pt x="1396" y="1516"/>
                  </a:lnTo>
                  <a:lnTo>
                    <a:pt x="1424" y="1381"/>
                  </a:lnTo>
                  <a:lnTo>
                    <a:pt x="1444" y="1243"/>
                  </a:lnTo>
                  <a:lnTo>
                    <a:pt x="1453" y="1103"/>
                  </a:lnTo>
                  <a:lnTo>
                    <a:pt x="1454" y="1032"/>
                  </a:lnTo>
                  <a:lnTo>
                    <a:pt x="1453" y="958"/>
                  </a:lnTo>
                  <a:lnTo>
                    <a:pt x="1443" y="809"/>
                  </a:lnTo>
                  <a:lnTo>
                    <a:pt x="1421" y="661"/>
                  </a:lnTo>
                  <a:lnTo>
                    <a:pt x="1387" y="516"/>
                  </a:lnTo>
                  <a:lnTo>
                    <a:pt x="1366" y="445"/>
                  </a:lnTo>
                  <a:lnTo>
                    <a:pt x="1330" y="393"/>
                  </a:lnTo>
                  <a:lnTo>
                    <a:pt x="1247" y="300"/>
                  </a:lnTo>
                  <a:lnTo>
                    <a:pt x="1155" y="218"/>
                  </a:lnTo>
                  <a:lnTo>
                    <a:pt x="1055" y="148"/>
                  </a:lnTo>
                  <a:lnTo>
                    <a:pt x="946" y="91"/>
                  </a:lnTo>
                  <a:lnTo>
                    <a:pt x="832" y="47"/>
                  </a:lnTo>
                  <a:lnTo>
                    <a:pt x="713" y="17"/>
                  </a:lnTo>
                  <a:lnTo>
                    <a:pt x="588" y="2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B05BFBD-99DE-4E10-8B3F-77A0CF48C57F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67A95BB-D4C7-4E17-B65D-2DC4CE76E232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3BF179D-8EF4-4836-B35C-33E587514EC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AEC47EB-6BDC-4C50-A83B-7DC0F9BC13A9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7DB5753-D70B-4A73-960D-5C18B04DB5C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90E181E-13A4-44AB-90F9-A914FD28D2B5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C57833C-FC6B-484A-8188-CD28978D0DA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ECC8CFC-C1FA-4F66-B148-13F928AFB42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9FE9BA-576E-41AA-957F-D3B292F40C73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C749CDF-4B3F-4639-9F5D-6B1E5ADEF454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A5888840-8E80-4E32-B919-22D32D72624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FEDFB12-EC89-4109-BEF0-C09DA22E0EC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CD53403-1435-4BD1-AA5E-E8F9713B3915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996DE89-9E38-4E93-92D5-9FC8E7FEE707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4509091-AD28-43E3-9804-361793879002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11D9B464-28B8-4BB2-9924-38203E48E9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80560731-E8E6-4117-812E-8A17FB2BDB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44831229-8110-429B-ACA9-4FB5092167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DF67B85B-4195-4F8A-A0AC-3AF92A08DF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23C7D1E8-DBB4-47E3-8C34-078F22EEF4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302696" y="5277456"/>
            <a:ext cx="793304" cy="793304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E16A0FE0-1B1B-4BDA-881E-BC461ED4C1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90153" y="3159155"/>
            <a:ext cx="793304" cy="793304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2C14CA84-5BA3-43B4-B7AE-4A3E22E30A2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27215" y="3874776"/>
            <a:ext cx="793304" cy="793304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A14CCC48-C754-4287-80BF-AFDC15CD8D3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38960" y="1884880"/>
            <a:ext cx="793304" cy="79330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7497589-19AA-487C-8460-6D8039719AA6}"/>
              </a:ext>
            </a:extLst>
          </p:cNvPr>
          <p:cNvSpPr txBox="1"/>
          <p:nvPr/>
        </p:nvSpPr>
        <p:spPr>
          <a:xfrm>
            <a:off x="4976300" y="174529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8EDEBF-B930-4488-8FFB-13E8DCE51D84}"/>
              </a:ext>
            </a:extLst>
          </p:cNvPr>
          <p:cNvSpPr txBox="1"/>
          <p:nvPr/>
        </p:nvSpPr>
        <p:spPr>
          <a:xfrm>
            <a:off x="7268350" y="2854826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3F5464-2069-479F-9558-20E59E26E65F}"/>
              </a:ext>
            </a:extLst>
          </p:cNvPr>
          <p:cNvSpPr txBox="1"/>
          <p:nvPr/>
        </p:nvSpPr>
        <p:spPr>
          <a:xfrm>
            <a:off x="6072403" y="50193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D359E7-2E02-4F6C-A7CB-740FCA13477E}"/>
              </a:ext>
            </a:extLst>
          </p:cNvPr>
          <p:cNvSpPr txBox="1"/>
          <p:nvPr/>
        </p:nvSpPr>
        <p:spPr>
          <a:xfrm>
            <a:off x="3879775" y="382422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8636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8E0DA-FB34-42B2-9BE5-E085CF284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8551DB-8B20-45F9-8EAC-C67A95882B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Puzzle Cycle with 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35F807-8C33-4CAD-AFFC-0C48F5DE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68C8C1-FBB0-4596-8259-E930B132F64B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473451" y="923925"/>
            <a:chExt cx="2339975" cy="2338388"/>
          </a:xfrm>
        </p:grpSpPr>
        <p:sp>
          <p:nvSpPr>
            <p:cNvPr id="5" name="Freeform 20">
              <a:extLst>
                <a:ext uri="{FF2B5EF4-FFF2-40B4-BE49-F238E27FC236}">
                  <a16:creationId xmlns:a16="http://schemas.microsoft.com/office/drawing/2014/main" id="{3257B30C-3C7A-47E0-B2C9-6FD76F511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451" y="923925"/>
              <a:ext cx="1422400" cy="1147763"/>
            </a:xfrm>
            <a:custGeom>
              <a:avLst/>
              <a:gdLst>
                <a:gd name="T0" fmla="*/ 2371 w 2686"/>
                <a:gd name="T1" fmla="*/ 8 h 2170"/>
                <a:gd name="T2" fmla="*/ 2210 w 2686"/>
                <a:gd name="T3" fmla="*/ 0 h 2170"/>
                <a:gd name="T4" fmla="*/ 1984 w 2686"/>
                <a:gd name="T5" fmla="*/ 12 h 2170"/>
                <a:gd name="T6" fmla="*/ 1693 w 2686"/>
                <a:gd name="T7" fmla="*/ 61 h 2170"/>
                <a:gd name="T8" fmla="*/ 1538 w 2686"/>
                <a:gd name="T9" fmla="*/ 105 h 2170"/>
                <a:gd name="T10" fmla="*/ 1209 w 2686"/>
                <a:gd name="T11" fmla="*/ 239 h 2170"/>
                <a:gd name="T12" fmla="*/ 910 w 2686"/>
                <a:gd name="T13" fmla="*/ 422 h 2170"/>
                <a:gd name="T14" fmla="*/ 645 w 2686"/>
                <a:gd name="T15" fmla="*/ 649 h 2170"/>
                <a:gd name="T16" fmla="*/ 419 w 2686"/>
                <a:gd name="T17" fmla="*/ 915 h 2170"/>
                <a:gd name="T18" fmla="*/ 236 w 2686"/>
                <a:gd name="T19" fmla="*/ 1213 h 2170"/>
                <a:gd name="T20" fmla="*/ 102 w 2686"/>
                <a:gd name="T21" fmla="*/ 1541 h 2170"/>
                <a:gd name="T22" fmla="*/ 22 w 2686"/>
                <a:gd name="T23" fmla="*/ 1894 h 2170"/>
                <a:gd name="T24" fmla="*/ 0 w 2686"/>
                <a:gd name="T25" fmla="*/ 2170 h 2170"/>
                <a:gd name="T26" fmla="*/ 268 w 2686"/>
                <a:gd name="T27" fmla="*/ 2138 h 2170"/>
                <a:gd name="T28" fmla="*/ 304 w 2686"/>
                <a:gd name="T29" fmla="*/ 2019 h 2170"/>
                <a:gd name="T30" fmla="*/ 382 w 2686"/>
                <a:gd name="T31" fmla="*/ 1927 h 2170"/>
                <a:gd name="T32" fmla="*/ 488 w 2686"/>
                <a:gd name="T33" fmla="*/ 1868 h 2170"/>
                <a:gd name="T34" fmla="*/ 582 w 2686"/>
                <a:gd name="T35" fmla="*/ 1855 h 2170"/>
                <a:gd name="T36" fmla="*/ 677 w 2686"/>
                <a:gd name="T37" fmla="*/ 1868 h 2170"/>
                <a:gd name="T38" fmla="*/ 783 w 2686"/>
                <a:gd name="T39" fmla="*/ 1927 h 2170"/>
                <a:gd name="T40" fmla="*/ 861 w 2686"/>
                <a:gd name="T41" fmla="*/ 2019 h 2170"/>
                <a:gd name="T42" fmla="*/ 897 w 2686"/>
                <a:gd name="T43" fmla="*/ 2138 h 2170"/>
                <a:gd name="T44" fmla="*/ 1145 w 2686"/>
                <a:gd name="T45" fmla="*/ 2170 h 2170"/>
                <a:gd name="T46" fmla="*/ 1169 w 2686"/>
                <a:gd name="T47" fmla="*/ 1976 h 2170"/>
                <a:gd name="T48" fmla="*/ 1254 w 2686"/>
                <a:gd name="T49" fmla="*/ 1736 h 2170"/>
                <a:gd name="T50" fmla="*/ 1391 w 2686"/>
                <a:gd name="T51" fmla="*/ 1527 h 2170"/>
                <a:gd name="T52" fmla="*/ 1572 w 2686"/>
                <a:gd name="T53" fmla="*/ 1356 h 2170"/>
                <a:gd name="T54" fmla="*/ 1687 w 2686"/>
                <a:gd name="T55" fmla="*/ 1279 h 2170"/>
                <a:gd name="T56" fmla="*/ 1974 w 2686"/>
                <a:gd name="T57" fmla="*/ 1169 h 2170"/>
                <a:gd name="T58" fmla="*/ 2210 w 2686"/>
                <a:gd name="T59" fmla="*/ 1144 h 2170"/>
                <a:gd name="T60" fmla="*/ 2371 w 2686"/>
                <a:gd name="T61" fmla="*/ 1156 h 2170"/>
                <a:gd name="T62" fmla="*/ 2404 w 2686"/>
                <a:gd name="T63" fmla="*/ 917 h 2170"/>
                <a:gd name="T64" fmla="*/ 2522 w 2686"/>
                <a:gd name="T65" fmla="*/ 881 h 2170"/>
                <a:gd name="T66" fmla="*/ 2616 w 2686"/>
                <a:gd name="T67" fmla="*/ 803 h 2170"/>
                <a:gd name="T68" fmla="*/ 2673 w 2686"/>
                <a:gd name="T69" fmla="*/ 697 h 2170"/>
                <a:gd name="T70" fmla="*/ 2686 w 2686"/>
                <a:gd name="T71" fmla="*/ 602 h 2170"/>
                <a:gd name="T72" fmla="*/ 2673 w 2686"/>
                <a:gd name="T73" fmla="*/ 508 h 2170"/>
                <a:gd name="T74" fmla="*/ 2616 w 2686"/>
                <a:gd name="T75" fmla="*/ 402 h 2170"/>
                <a:gd name="T76" fmla="*/ 2522 w 2686"/>
                <a:gd name="T77" fmla="*/ 324 h 2170"/>
                <a:gd name="T78" fmla="*/ 2404 w 2686"/>
                <a:gd name="T79" fmla="*/ 288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86" h="2170">
                  <a:moveTo>
                    <a:pt x="2371" y="287"/>
                  </a:moveTo>
                  <a:lnTo>
                    <a:pt x="2371" y="8"/>
                  </a:lnTo>
                  <a:lnTo>
                    <a:pt x="2290" y="2"/>
                  </a:lnTo>
                  <a:lnTo>
                    <a:pt x="2210" y="0"/>
                  </a:lnTo>
                  <a:lnTo>
                    <a:pt x="2134" y="2"/>
                  </a:lnTo>
                  <a:lnTo>
                    <a:pt x="1984" y="12"/>
                  </a:lnTo>
                  <a:lnTo>
                    <a:pt x="1837" y="32"/>
                  </a:lnTo>
                  <a:lnTo>
                    <a:pt x="1693" y="61"/>
                  </a:lnTo>
                  <a:lnTo>
                    <a:pt x="1624" y="80"/>
                  </a:lnTo>
                  <a:lnTo>
                    <a:pt x="1538" y="105"/>
                  </a:lnTo>
                  <a:lnTo>
                    <a:pt x="1371" y="166"/>
                  </a:lnTo>
                  <a:lnTo>
                    <a:pt x="1209" y="239"/>
                  </a:lnTo>
                  <a:lnTo>
                    <a:pt x="1055" y="326"/>
                  </a:lnTo>
                  <a:lnTo>
                    <a:pt x="910" y="422"/>
                  </a:lnTo>
                  <a:lnTo>
                    <a:pt x="773" y="531"/>
                  </a:lnTo>
                  <a:lnTo>
                    <a:pt x="645" y="649"/>
                  </a:lnTo>
                  <a:lnTo>
                    <a:pt x="527" y="777"/>
                  </a:lnTo>
                  <a:lnTo>
                    <a:pt x="419" y="915"/>
                  </a:lnTo>
                  <a:lnTo>
                    <a:pt x="321" y="1061"/>
                  </a:lnTo>
                  <a:lnTo>
                    <a:pt x="236" y="1213"/>
                  </a:lnTo>
                  <a:lnTo>
                    <a:pt x="163" y="1374"/>
                  </a:lnTo>
                  <a:lnTo>
                    <a:pt x="102" y="1541"/>
                  </a:lnTo>
                  <a:lnTo>
                    <a:pt x="55" y="1715"/>
                  </a:lnTo>
                  <a:lnTo>
                    <a:pt x="22" y="1894"/>
                  </a:lnTo>
                  <a:lnTo>
                    <a:pt x="3" y="2077"/>
                  </a:lnTo>
                  <a:lnTo>
                    <a:pt x="0" y="2170"/>
                  </a:lnTo>
                  <a:lnTo>
                    <a:pt x="267" y="2170"/>
                  </a:lnTo>
                  <a:lnTo>
                    <a:pt x="268" y="2138"/>
                  </a:lnTo>
                  <a:lnTo>
                    <a:pt x="279" y="2077"/>
                  </a:lnTo>
                  <a:lnTo>
                    <a:pt x="304" y="2019"/>
                  </a:lnTo>
                  <a:lnTo>
                    <a:pt x="338" y="1969"/>
                  </a:lnTo>
                  <a:lnTo>
                    <a:pt x="382" y="1927"/>
                  </a:lnTo>
                  <a:lnTo>
                    <a:pt x="432" y="1892"/>
                  </a:lnTo>
                  <a:lnTo>
                    <a:pt x="488" y="1868"/>
                  </a:lnTo>
                  <a:lnTo>
                    <a:pt x="550" y="1856"/>
                  </a:lnTo>
                  <a:lnTo>
                    <a:pt x="582" y="1855"/>
                  </a:lnTo>
                  <a:lnTo>
                    <a:pt x="615" y="1856"/>
                  </a:lnTo>
                  <a:lnTo>
                    <a:pt x="677" y="1868"/>
                  </a:lnTo>
                  <a:lnTo>
                    <a:pt x="733" y="1892"/>
                  </a:lnTo>
                  <a:lnTo>
                    <a:pt x="783" y="1927"/>
                  </a:lnTo>
                  <a:lnTo>
                    <a:pt x="826" y="1969"/>
                  </a:lnTo>
                  <a:lnTo>
                    <a:pt x="861" y="2019"/>
                  </a:lnTo>
                  <a:lnTo>
                    <a:pt x="884" y="2077"/>
                  </a:lnTo>
                  <a:lnTo>
                    <a:pt x="897" y="2138"/>
                  </a:lnTo>
                  <a:lnTo>
                    <a:pt x="898" y="2170"/>
                  </a:lnTo>
                  <a:lnTo>
                    <a:pt x="1145" y="2170"/>
                  </a:lnTo>
                  <a:lnTo>
                    <a:pt x="1147" y="2104"/>
                  </a:lnTo>
                  <a:lnTo>
                    <a:pt x="1169" y="1976"/>
                  </a:lnTo>
                  <a:lnTo>
                    <a:pt x="1204" y="1852"/>
                  </a:lnTo>
                  <a:lnTo>
                    <a:pt x="1254" y="1736"/>
                  </a:lnTo>
                  <a:lnTo>
                    <a:pt x="1316" y="1626"/>
                  </a:lnTo>
                  <a:lnTo>
                    <a:pt x="1391" y="1527"/>
                  </a:lnTo>
                  <a:lnTo>
                    <a:pt x="1476" y="1435"/>
                  </a:lnTo>
                  <a:lnTo>
                    <a:pt x="1572" y="1356"/>
                  </a:lnTo>
                  <a:lnTo>
                    <a:pt x="1624" y="1320"/>
                  </a:lnTo>
                  <a:lnTo>
                    <a:pt x="1687" y="1279"/>
                  </a:lnTo>
                  <a:lnTo>
                    <a:pt x="1826" y="1215"/>
                  </a:lnTo>
                  <a:lnTo>
                    <a:pt x="1974" y="1169"/>
                  </a:lnTo>
                  <a:lnTo>
                    <a:pt x="2129" y="1146"/>
                  </a:lnTo>
                  <a:lnTo>
                    <a:pt x="2210" y="1144"/>
                  </a:lnTo>
                  <a:lnTo>
                    <a:pt x="2292" y="1146"/>
                  </a:lnTo>
                  <a:lnTo>
                    <a:pt x="2371" y="1156"/>
                  </a:lnTo>
                  <a:lnTo>
                    <a:pt x="2371" y="918"/>
                  </a:lnTo>
                  <a:lnTo>
                    <a:pt x="2404" y="917"/>
                  </a:lnTo>
                  <a:lnTo>
                    <a:pt x="2465" y="904"/>
                  </a:lnTo>
                  <a:lnTo>
                    <a:pt x="2522" y="881"/>
                  </a:lnTo>
                  <a:lnTo>
                    <a:pt x="2573" y="846"/>
                  </a:lnTo>
                  <a:lnTo>
                    <a:pt x="2616" y="803"/>
                  </a:lnTo>
                  <a:lnTo>
                    <a:pt x="2649" y="753"/>
                  </a:lnTo>
                  <a:lnTo>
                    <a:pt x="2673" y="697"/>
                  </a:lnTo>
                  <a:lnTo>
                    <a:pt x="2686" y="635"/>
                  </a:lnTo>
                  <a:lnTo>
                    <a:pt x="2686" y="602"/>
                  </a:lnTo>
                  <a:lnTo>
                    <a:pt x="2686" y="570"/>
                  </a:lnTo>
                  <a:lnTo>
                    <a:pt x="2673" y="508"/>
                  </a:lnTo>
                  <a:lnTo>
                    <a:pt x="2649" y="452"/>
                  </a:lnTo>
                  <a:lnTo>
                    <a:pt x="2616" y="402"/>
                  </a:lnTo>
                  <a:lnTo>
                    <a:pt x="2573" y="359"/>
                  </a:lnTo>
                  <a:lnTo>
                    <a:pt x="2522" y="324"/>
                  </a:lnTo>
                  <a:lnTo>
                    <a:pt x="2465" y="300"/>
                  </a:lnTo>
                  <a:lnTo>
                    <a:pt x="2404" y="288"/>
                  </a:lnTo>
                  <a:lnTo>
                    <a:pt x="2371" y="2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1">
              <a:extLst>
                <a:ext uri="{FF2B5EF4-FFF2-40B4-BE49-F238E27FC236}">
                  <a16:creationId xmlns:a16="http://schemas.microsoft.com/office/drawing/2014/main" id="{23F2A70B-C8A9-40AF-B211-6AEAC97EA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1" y="2138363"/>
              <a:ext cx="1317625" cy="1123950"/>
            </a:xfrm>
            <a:custGeom>
              <a:avLst/>
              <a:gdLst>
                <a:gd name="T0" fmla="*/ 2228 w 2489"/>
                <a:gd name="T1" fmla="*/ 33 h 2125"/>
                <a:gd name="T2" fmla="*/ 2191 w 2489"/>
                <a:gd name="T3" fmla="*/ 151 h 2125"/>
                <a:gd name="T4" fmla="*/ 2114 w 2489"/>
                <a:gd name="T5" fmla="*/ 244 h 2125"/>
                <a:gd name="T6" fmla="*/ 2008 w 2489"/>
                <a:gd name="T7" fmla="*/ 302 h 2125"/>
                <a:gd name="T8" fmla="*/ 1913 w 2489"/>
                <a:gd name="T9" fmla="*/ 316 h 2125"/>
                <a:gd name="T10" fmla="*/ 1819 w 2489"/>
                <a:gd name="T11" fmla="*/ 302 h 2125"/>
                <a:gd name="T12" fmla="*/ 1711 w 2489"/>
                <a:gd name="T13" fmla="*/ 244 h 2125"/>
                <a:gd name="T14" fmla="*/ 1635 w 2489"/>
                <a:gd name="T15" fmla="*/ 151 h 2125"/>
                <a:gd name="T16" fmla="*/ 1597 w 2489"/>
                <a:gd name="T17" fmla="*/ 33 h 2125"/>
                <a:gd name="T18" fmla="*/ 1343 w 2489"/>
                <a:gd name="T19" fmla="*/ 0 h 2125"/>
                <a:gd name="T20" fmla="*/ 1324 w 2489"/>
                <a:gd name="T21" fmla="*/ 136 h 2125"/>
                <a:gd name="T22" fmla="*/ 1272 w 2489"/>
                <a:gd name="T23" fmla="*/ 308 h 2125"/>
                <a:gd name="T24" fmla="*/ 1194 w 2489"/>
                <a:gd name="T25" fmla="*/ 465 h 2125"/>
                <a:gd name="T26" fmla="*/ 1063 w 2489"/>
                <a:gd name="T27" fmla="*/ 639 h 2125"/>
                <a:gd name="T28" fmla="*/ 951 w 2489"/>
                <a:gd name="T29" fmla="*/ 745 h 2125"/>
                <a:gd name="T30" fmla="*/ 777 w 2489"/>
                <a:gd name="T31" fmla="*/ 860 h 2125"/>
                <a:gd name="T32" fmla="*/ 583 w 2489"/>
                <a:gd name="T33" fmla="*/ 939 h 2125"/>
                <a:gd name="T34" fmla="*/ 371 w 2489"/>
                <a:gd name="T35" fmla="*/ 980 h 2125"/>
                <a:gd name="T36" fmla="*/ 316 w 2489"/>
                <a:gd name="T37" fmla="*/ 1253 h 2125"/>
                <a:gd name="T38" fmla="*/ 221 w 2489"/>
                <a:gd name="T39" fmla="*/ 1266 h 2125"/>
                <a:gd name="T40" fmla="*/ 115 w 2489"/>
                <a:gd name="T41" fmla="*/ 1325 h 2125"/>
                <a:gd name="T42" fmla="*/ 38 w 2489"/>
                <a:gd name="T43" fmla="*/ 1417 h 2125"/>
                <a:gd name="T44" fmla="*/ 1 w 2489"/>
                <a:gd name="T45" fmla="*/ 1536 h 2125"/>
                <a:gd name="T46" fmla="*/ 1 w 2489"/>
                <a:gd name="T47" fmla="*/ 1601 h 2125"/>
                <a:gd name="T48" fmla="*/ 38 w 2489"/>
                <a:gd name="T49" fmla="*/ 1719 h 2125"/>
                <a:gd name="T50" fmla="*/ 115 w 2489"/>
                <a:gd name="T51" fmla="*/ 1813 h 2125"/>
                <a:gd name="T52" fmla="*/ 221 w 2489"/>
                <a:gd name="T53" fmla="*/ 1870 h 2125"/>
                <a:gd name="T54" fmla="*/ 316 w 2489"/>
                <a:gd name="T55" fmla="*/ 1885 h 2125"/>
                <a:gd name="T56" fmla="*/ 414 w 2489"/>
                <a:gd name="T57" fmla="*/ 2122 h 2125"/>
                <a:gd name="T58" fmla="*/ 794 w 2489"/>
                <a:gd name="T59" fmla="*/ 2066 h 2125"/>
                <a:gd name="T60" fmla="*/ 1063 w 2489"/>
                <a:gd name="T61" fmla="*/ 1982 h 2125"/>
                <a:gd name="T62" fmla="*/ 1285 w 2489"/>
                <a:gd name="T63" fmla="*/ 1885 h 2125"/>
                <a:gd name="T64" fmla="*/ 1559 w 2489"/>
                <a:gd name="T65" fmla="*/ 1718 h 2125"/>
                <a:gd name="T66" fmla="*/ 1805 w 2489"/>
                <a:gd name="T67" fmla="*/ 1516 h 2125"/>
                <a:gd name="T68" fmla="*/ 2019 w 2489"/>
                <a:gd name="T69" fmla="*/ 1280 h 2125"/>
                <a:gd name="T70" fmla="*/ 2198 w 2489"/>
                <a:gd name="T71" fmla="*/ 1016 h 2125"/>
                <a:gd name="T72" fmla="*/ 2337 w 2489"/>
                <a:gd name="T73" fmla="*/ 726 h 2125"/>
                <a:gd name="T74" fmla="*/ 2434 w 2489"/>
                <a:gd name="T75" fmla="*/ 414 h 2125"/>
                <a:gd name="T76" fmla="*/ 2484 w 2489"/>
                <a:gd name="T77" fmla="*/ 85 h 2125"/>
                <a:gd name="T78" fmla="*/ 2229 w 2489"/>
                <a:gd name="T79" fmla="*/ 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9" h="2125">
                  <a:moveTo>
                    <a:pt x="2229" y="0"/>
                  </a:moveTo>
                  <a:lnTo>
                    <a:pt x="2228" y="33"/>
                  </a:lnTo>
                  <a:lnTo>
                    <a:pt x="2215" y="95"/>
                  </a:lnTo>
                  <a:lnTo>
                    <a:pt x="2191" y="151"/>
                  </a:lnTo>
                  <a:lnTo>
                    <a:pt x="2157" y="201"/>
                  </a:lnTo>
                  <a:lnTo>
                    <a:pt x="2114" y="244"/>
                  </a:lnTo>
                  <a:lnTo>
                    <a:pt x="2064" y="279"/>
                  </a:lnTo>
                  <a:lnTo>
                    <a:pt x="2008" y="302"/>
                  </a:lnTo>
                  <a:lnTo>
                    <a:pt x="1946" y="315"/>
                  </a:lnTo>
                  <a:lnTo>
                    <a:pt x="1913" y="316"/>
                  </a:lnTo>
                  <a:lnTo>
                    <a:pt x="1881" y="315"/>
                  </a:lnTo>
                  <a:lnTo>
                    <a:pt x="1819" y="302"/>
                  </a:lnTo>
                  <a:lnTo>
                    <a:pt x="1762" y="279"/>
                  </a:lnTo>
                  <a:lnTo>
                    <a:pt x="1711" y="244"/>
                  </a:lnTo>
                  <a:lnTo>
                    <a:pt x="1669" y="201"/>
                  </a:lnTo>
                  <a:lnTo>
                    <a:pt x="1635" y="151"/>
                  </a:lnTo>
                  <a:lnTo>
                    <a:pt x="1610" y="95"/>
                  </a:lnTo>
                  <a:lnTo>
                    <a:pt x="1597" y="33"/>
                  </a:lnTo>
                  <a:lnTo>
                    <a:pt x="1597" y="0"/>
                  </a:lnTo>
                  <a:lnTo>
                    <a:pt x="1343" y="0"/>
                  </a:lnTo>
                  <a:lnTo>
                    <a:pt x="1338" y="46"/>
                  </a:lnTo>
                  <a:lnTo>
                    <a:pt x="1324" y="136"/>
                  </a:lnTo>
                  <a:lnTo>
                    <a:pt x="1302" y="223"/>
                  </a:lnTo>
                  <a:lnTo>
                    <a:pt x="1272" y="308"/>
                  </a:lnTo>
                  <a:lnTo>
                    <a:pt x="1238" y="388"/>
                  </a:lnTo>
                  <a:lnTo>
                    <a:pt x="1194" y="465"/>
                  </a:lnTo>
                  <a:lnTo>
                    <a:pt x="1121" y="574"/>
                  </a:lnTo>
                  <a:lnTo>
                    <a:pt x="1063" y="639"/>
                  </a:lnTo>
                  <a:lnTo>
                    <a:pt x="1027" y="676"/>
                  </a:lnTo>
                  <a:lnTo>
                    <a:pt x="951" y="745"/>
                  </a:lnTo>
                  <a:lnTo>
                    <a:pt x="868" y="807"/>
                  </a:lnTo>
                  <a:lnTo>
                    <a:pt x="777" y="860"/>
                  </a:lnTo>
                  <a:lnTo>
                    <a:pt x="683" y="905"/>
                  </a:lnTo>
                  <a:lnTo>
                    <a:pt x="583" y="939"/>
                  </a:lnTo>
                  <a:lnTo>
                    <a:pt x="479" y="964"/>
                  </a:lnTo>
                  <a:lnTo>
                    <a:pt x="371" y="980"/>
                  </a:lnTo>
                  <a:lnTo>
                    <a:pt x="316" y="983"/>
                  </a:lnTo>
                  <a:lnTo>
                    <a:pt x="316" y="1253"/>
                  </a:lnTo>
                  <a:lnTo>
                    <a:pt x="283" y="1253"/>
                  </a:lnTo>
                  <a:lnTo>
                    <a:pt x="221" y="1266"/>
                  </a:lnTo>
                  <a:lnTo>
                    <a:pt x="165" y="1290"/>
                  </a:lnTo>
                  <a:lnTo>
                    <a:pt x="115" y="1325"/>
                  </a:lnTo>
                  <a:lnTo>
                    <a:pt x="72" y="1367"/>
                  </a:lnTo>
                  <a:lnTo>
                    <a:pt x="38" y="1417"/>
                  </a:lnTo>
                  <a:lnTo>
                    <a:pt x="14" y="1475"/>
                  </a:lnTo>
                  <a:lnTo>
                    <a:pt x="1" y="1536"/>
                  </a:lnTo>
                  <a:lnTo>
                    <a:pt x="0" y="1568"/>
                  </a:lnTo>
                  <a:lnTo>
                    <a:pt x="1" y="1601"/>
                  </a:lnTo>
                  <a:lnTo>
                    <a:pt x="14" y="1662"/>
                  </a:lnTo>
                  <a:lnTo>
                    <a:pt x="38" y="1719"/>
                  </a:lnTo>
                  <a:lnTo>
                    <a:pt x="72" y="1770"/>
                  </a:lnTo>
                  <a:lnTo>
                    <a:pt x="115" y="1813"/>
                  </a:lnTo>
                  <a:lnTo>
                    <a:pt x="165" y="1846"/>
                  </a:lnTo>
                  <a:lnTo>
                    <a:pt x="221" y="1870"/>
                  </a:lnTo>
                  <a:lnTo>
                    <a:pt x="283" y="1883"/>
                  </a:lnTo>
                  <a:lnTo>
                    <a:pt x="316" y="1885"/>
                  </a:lnTo>
                  <a:lnTo>
                    <a:pt x="316" y="2125"/>
                  </a:lnTo>
                  <a:lnTo>
                    <a:pt x="414" y="2122"/>
                  </a:lnTo>
                  <a:lnTo>
                    <a:pt x="607" y="2102"/>
                  </a:lnTo>
                  <a:lnTo>
                    <a:pt x="794" y="2066"/>
                  </a:lnTo>
                  <a:lnTo>
                    <a:pt x="976" y="2014"/>
                  </a:lnTo>
                  <a:lnTo>
                    <a:pt x="1063" y="1982"/>
                  </a:lnTo>
                  <a:lnTo>
                    <a:pt x="1140" y="1952"/>
                  </a:lnTo>
                  <a:lnTo>
                    <a:pt x="1285" y="1885"/>
                  </a:lnTo>
                  <a:lnTo>
                    <a:pt x="1425" y="1807"/>
                  </a:lnTo>
                  <a:lnTo>
                    <a:pt x="1559" y="1718"/>
                  </a:lnTo>
                  <a:lnTo>
                    <a:pt x="1685" y="1621"/>
                  </a:lnTo>
                  <a:lnTo>
                    <a:pt x="1805" y="1516"/>
                  </a:lnTo>
                  <a:lnTo>
                    <a:pt x="1916" y="1403"/>
                  </a:lnTo>
                  <a:lnTo>
                    <a:pt x="2019" y="1280"/>
                  </a:lnTo>
                  <a:lnTo>
                    <a:pt x="2113" y="1151"/>
                  </a:lnTo>
                  <a:lnTo>
                    <a:pt x="2198" y="1016"/>
                  </a:lnTo>
                  <a:lnTo>
                    <a:pt x="2273" y="873"/>
                  </a:lnTo>
                  <a:lnTo>
                    <a:pt x="2337" y="726"/>
                  </a:lnTo>
                  <a:lnTo>
                    <a:pt x="2391" y="572"/>
                  </a:lnTo>
                  <a:lnTo>
                    <a:pt x="2434" y="414"/>
                  </a:lnTo>
                  <a:lnTo>
                    <a:pt x="2464" y="252"/>
                  </a:lnTo>
                  <a:lnTo>
                    <a:pt x="2484" y="85"/>
                  </a:lnTo>
                  <a:lnTo>
                    <a:pt x="2489" y="0"/>
                  </a:lnTo>
                  <a:lnTo>
                    <a:pt x="222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4802D717-55CD-47F5-BC8B-77E041D49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163" y="928688"/>
              <a:ext cx="1084263" cy="1376363"/>
            </a:xfrm>
            <a:custGeom>
              <a:avLst/>
              <a:gdLst>
                <a:gd name="T0" fmla="*/ 1922 w 2050"/>
                <a:gd name="T1" fmla="*/ 1460 h 2602"/>
                <a:gd name="T2" fmla="*/ 1788 w 2050"/>
                <a:gd name="T3" fmla="*/ 1159 h 2602"/>
                <a:gd name="T4" fmla="*/ 1614 w 2050"/>
                <a:gd name="T5" fmla="*/ 883 h 2602"/>
                <a:gd name="T6" fmla="*/ 1401 w 2050"/>
                <a:gd name="T7" fmla="*/ 638 h 2602"/>
                <a:gd name="T8" fmla="*/ 1155 w 2050"/>
                <a:gd name="T9" fmla="*/ 425 h 2602"/>
                <a:gd name="T10" fmla="*/ 878 w 2050"/>
                <a:gd name="T11" fmla="*/ 251 h 2602"/>
                <a:gd name="T12" fmla="*/ 577 w 2050"/>
                <a:gd name="T13" fmla="*/ 119 h 2602"/>
                <a:gd name="T14" fmla="*/ 255 w 2050"/>
                <a:gd name="T15" fmla="*/ 31 h 2602"/>
                <a:gd name="T16" fmla="*/ 0 w 2050"/>
                <a:gd name="T17" fmla="*/ 0 h 2602"/>
                <a:gd name="T18" fmla="*/ 33 w 2050"/>
                <a:gd name="T19" fmla="*/ 280 h 2602"/>
                <a:gd name="T20" fmla="*/ 151 w 2050"/>
                <a:gd name="T21" fmla="*/ 316 h 2602"/>
                <a:gd name="T22" fmla="*/ 245 w 2050"/>
                <a:gd name="T23" fmla="*/ 394 h 2602"/>
                <a:gd name="T24" fmla="*/ 302 w 2050"/>
                <a:gd name="T25" fmla="*/ 500 h 2602"/>
                <a:gd name="T26" fmla="*/ 315 w 2050"/>
                <a:gd name="T27" fmla="*/ 594 h 2602"/>
                <a:gd name="T28" fmla="*/ 302 w 2050"/>
                <a:gd name="T29" fmla="*/ 689 h 2602"/>
                <a:gd name="T30" fmla="*/ 245 w 2050"/>
                <a:gd name="T31" fmla="*/ 795 h 2602"/>
                <a:gd name="T32" fmla="*/ 151 w 2050"/>
                <a:gd name="T33" fmla="*/ 873 h 2602"/>
                <a:gd name="T34" fmla="*/ 33 w 2050"/>
                <a:gd name="T35" fmla="*/ 909 h 2602"/>
                <a:gd name="T36" fmla="*/ 0 w 2050"/>
                <a:gd name="T37" fmla="*/ 1148 h 2602"/>
                <a:gd name="T38" fmla="*/ 150 w 2050"/>
                <a:gd name="T39" fmla="*/ 1181 h 2602"/>
                <a:gd name="T40" fmla="*/ 334 w 2050"/>
                <a:gd name="T41" fmla="*/ 1257 h 2602"/>
                <a:gd name="T42" fmla="*/ 501 w 2050"/>
                <a:gd name="T43" fmla="*/ 1365 h 2602"/>
                <a:gd name="T44" fmla="*/ 644 w 2050"/>
                <a:gd name="T45" fmla="*/ 1500 h 2602"/>
                <a:gd name="T46" fmla="*/ 727 w 2050"/>
                <a:gd name="T47" fmla="*/ 1608 h 2602"/>
                <a:gd name="T48" fmla="*/ 829 w 2050"/>
                <a:gd name="T49" fmla="*/ 1804 h 2602"/>
                <a:gd name="T50" fmla="*/ 882 w 2050"/>
                <a:gd name="T51" fmla="*/ 1974 h 2602"/>
                <a:gd name="T52" fmla="*/ 906 w 2050"/>
                <a:gd name="T53" fmla="*/ 2155 h 2602"/>
                <a:gd name="T54" fmla="*/ 906 w 2050"/>
                <a:gd name="T55" fmla="*/ 2244 h 2602"/>
                <a:gd name="T56" fmla="*/ 1157 w 2050"/>
                <a:gd name="T57" fmla="*/ 2286 h 2602"/>
                <a:gd name="T58" fmla="*/ 1170 w 2050"/>
                <a:gd name="T59" fmla="*/ 2381 h 2602"/>
                <a:gd name="T60" fmla="*/ 1229 w 2050"/>
                <a:gd name="T61" fmla="*/ 2487 h 2602"/>
                <a:gd name="T62" fmla="*/ 1322 w 2050"/>
                <a:gd name="T63" fmla="*/ 2565 h 2602"/>
                <a:gd name="T64" fmla="*/ 1441 w 2050"/>
                <a:gd name="T65" fmla="*/ 2601 h 2602"/>
                <a:gd name="T66" fmla="*/ 1506 w 2050"/>
                <a:gd name="T67" fmla="*/ 2601 h 2602"/>
                <a:gd name="T68" fmla="*/ 1624 w 2050"/>
                <a:gd name="T69" fmla="*/ 2565 h 2602"/>
                <a:gd name="T70" fmla="*/ 1717 w 2050"/>
                <a:gd name="T71" fmla="*/ 2487 h 2602"/>
                <a:gd name="T72" fmla="*/ 1775 w 2050"/>
                <a:gd name="T73" fmla="*/ 2381 h 2602"/>
                <a:gd name="T74" fmla="*/ 1789 w 2050"/>
                <a:gd name="T75" fmla="*/ 2286 h 2602"/>
                <a:gd name="T76" fmla="*/ 2050 w 2050"/>
                <a:gd name="T77" fmla="*/ 2244 h 2602"/>
                <a:gd name="T78" fmla="*/ 2049 w 2050"/>
                <a:gd name="T79" fmla="*/ 2116 h 2602"/>
                <a:gd name="T80" fmla="*/ 2010 w 2050"/>
                <a:gd name="T81" fmla="*/ 1779 h 2602"/>
                <a:gd name="T82" fmla="*/ 1948 w 2050"/>
                <a:gd name="T83" fmla="*/ 1539 h 2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50" h="2602">
                  <a:moveTo>
                    <a:pt x="1948" y="1539"/>
                  </a:moveTo>
                  <a:lnTo>
                    <a:pt x="1922" y="1460"/>
                  </a:lnTo>
                  <a:lnTo>
                    <a:pt x="1861" y="1306"/>
                  </a:lnTo>
                  <a:lnTo>
                    <a:pt x="1788" y="1159"/>
                  </a:lnTo>
                  <a:lnTo>
                    <a:pt x="1706" y="1018"/>
                  </a:lnTo>
                  <a:lnTo>
                    <a:pt x="1614" y="883"/>
                  </a:lnTo>
                  <a:lnTo>
                    <a:pt x="1512" y="756"/>
                  </a:lnTo>
                  <a:lnTo>
                    <a:pt x="1401" y="638"/>
                  </a:lnTo>
                  <a:lnTo>
                    <a:pt x="1281" y="528"/>
                  </a:lnTo>
                  <a:lnTo>
                    <a:pt x="1155" y="425"/>
                  </a:lnTo>
                  <a:lnTo>
                    <a:pt x="1021" y="333"/>
                  </a:lnTo>
                  <a:lnTo>
                    <a:pt x="878" y="251"/>
                  </a:lnTo>
                  <a:lnTo>
                    <a:pt x="731" y="179"/>
                  </a:lnTo>
                  <a:lnTo>
                    <a:pt x="577" y="119"/>
                  </a:lnTo>
                  <a:lnTo>
                    <a:pt x="418" y="69"/>
                  </a:lnTo>
                  <a:lnTo>
                    <a:pt x="255" y="31"/>
                  </a:lnTo>
                  <a:lnTo>
                    <a:pt x="86" y="7"/>
                  </a:lnTo>
                  <a:lnTo>
                    <a:pt x="0" y="0"/>
                  </a:lnTo>
                  <a:lnTo>
                    <a:pt x="0" y="279"/>
                  </a:lnTo>
                  <a:lnTo>
                    <a:pt x="33" y="280"/>
                  </a:lnTo>
                  <a:lnTo>
                    <a:pt x="94" y="292"/>
                  </a:lnTo>
                  <a:lnTo>
                    <a:pt x="151" y="316"/>
                  </a:lnTo>
                  <a:lnTo>
                    <a:pt x="202" y="351"/>
                  </a:lnTo>
                  <a:lnTo>
                    <a:pt x="245" y="394"/>
                  </a:lnTo>
                  <a:lnTo>
                    <a:pt x="278" y="444"/>
                  </a:lnTo>
                  <a:lnTo>
                    <a:pt x="302" y="500"/>
                  </a:lnTo>
                  <a:lnTo>
                    <a:pt x="315" y="562"/>
                  </a:lnTo>
                  <a:lnTo>
                    <a:pt x="315" y="594"/>
                  </a:lnTo>
                  <a:lnTo>
                    <a:pt x="315" y="627"/>
                  </a:lnTo>
                  <a:lnTo>
                    <a:pt x="302" y="689"/>
                  </a:lnTo>
                  <a:lnTo>
                    <a:pt x="278" y="745"/>
                  </a:lnTo>
                  <a:lnTo>
                    <a:pt x="245" y="795"/>
                  </a:lnTo>
                  <a:lnTo>
                    <a:pt x="202" y="838"/>
                  </a:lnTo>
                  <a:lnTo>
                    <a:pt x="151" y="873"/>
                  </a:lnTo>
                  <a:lnTo>
                    <a:pt x="94" y="896"/>
                  </a:lnTo>
                  <a:lnTo>
                    <a:pt x="33" y="909"/>
                  </a:lnTo>
                  <a:lnTo>
                    <a:pt x="0" y="910"/>
                  </a:lnTo>
                  <a:lnTo>
                    <a:pt x="0" y="1148"/>
                  </a:lnTo>
                  <a:lnTo>
                    <a:pt x="50" y="1156"/>
                  </a:lnTo>
                  <a:lnTo>
                    <a:pt x="150" y="1181"/>
                  </a:lnTo>
                  <a:lnTo>
                    <a:pt x="245" y="1215"/>
                  </a:lnTo>
                  <a:lnTo>
                    <a:pt x="334" y="1257"/>
                  </a:lnTo>
                  <a:lnTo>
                    <a:pt x="420" y="1307"/>
                  </a:lnTo>
                  <a:lnTo>
                    <a:pt x="501" y="1365"/>
                  </a:lnTo>
                  <a:lnTo>
                    <a:pt x="574" y="1430"/>
                  </a:lnTo>
                  <a:lnTo>
                    <a:pt x="644" y="1500"/>
                  </a:lnTo>
                  <a:lnTo>
                    <a:pt x="675" y="1539"/>
                  </a:lnTo>
                  <a:lnTo>
                    <a:pt x="727" y="1608"/>
                  </a:lnTo>
                  <a:lnTo>
                    <a:pt x="793" y="1723"/>
                  </a:lnTo>
                  <a:lnTo>
                    <a:pt x="829" y="1804"/>
                  </a:lnTo>
                  <a:lnTo>
                    <a:pt x="859" y="1887"/>
                  </a:lnTo>
                  <a:lnTo>
                    <a:pt x="882" y="1974"/>
                  </a:lnTo>
                  <a:lnTo>
                    <a:pt x="898" y="2063"/>
                  </a:lnTo>
                  <a:lnTo>
                    <a:pt x="906" y="2155"/>
                  </a:lnTo>
                  <a:lnTo>
                    <a:pt x="907" y="2202"/>
                  </a:lnTo>
                  <a:lnTo>
                    <a:pt x="906" y="2244"/>
                  </a:lnTo>
                  <a:lnTo>
                    <a:pt x="903" y="2286"/>
                  </a:lnTo>
                  <a:lnTo>
                    <a:pt x="1157" y="2286"/>
                  </a:lnTo>
                  <a:lnTo>
                    <a:pt x="1157" y="2319"/>
                  </a:lnTo>
                  <a:lnTo>
                    <a:pt x="1170" y="2381"/>
                  </a:lnTo>
                  <a:lnTo>
                    <a:pt x="1195" y="2437"/>
                  </a:lnTo>
                  <a:lnTo>
                    <a:pt x="1229" y="2487"/>
                  </a:lnTo>
                  <a:lnTo>
                    <a:pt x="1271" y="2530"/>
                  </a:lnTo>
                  <a:lnTo>
                    <a:pt x="1322" y="2565"/>
                  </a:lnTo>
                  <a:lnTo>
                    <a:pt x="1379" y="2588"/>
                  </a:lnTo>
                  <a:lnTo>
                    <a:pt x="1441" y="2601"/>
                  </a:lnTo>
                  <a:lnTo>
                    <a:pt x="1473" y="2602"/>
                  </a:lnTo>
                  <a:lnTo>
                    <a:pt x="1506" y="2601"/>
                  </a:lnTo>
                  <a:lnTo>
                    <a:pt x="1568" y="2588"/>
                  </a:lnTo>
                  <a:lnTo>
                    <a:pt x="1624" y="2565"/>
                  </a:lnTo>
                  <a:lnTo>
                    <a:pt x="1674" y="2530"/>
                  </a:lnTo>
                  <a:lnTo>
                    <a:pt x="1717" y="2487"/>
                  </a:lnTo>
                  <a:lnTo>
                    <a:pt x="1751" y="2437"/>
                  </a:lnTo>
                  <a:lnTo>
                    <a:pt x="1775" y="2381"/>
                  </a:lnTo>
                  <a:lnTo>
                    <a:pt x="1788" y="2319"/>
                  </a:lnTo>
                  <a:lnTo>
                    <a:pt x="1789" y="2286"/>
                  </a:lnTo>
                  <a:lnTo>
                    <a:pt x="2049" y="2286"/>
                  </a:lnTo>
                  <a:lnTo>
                    <a:pt x="2050" y="2244"/>
                  </a:lnTo>
                  <a:lnTo>
                    <a:pt x="2050" y="2202"/>
                  </a:lnTo>
                  <a:lnTo>
                    <a:pt x="2049" y="2116"/>
                  </a:lnTo>
                  <a:lnTo>
                    <a:pt x="2036" y="1946"/>
                  </a:lnTo>
                  <a:lnTo>
                    <a:pt x="2010" y="1779"/>
                  </a:lnTo>
                  <a:lnTo>
                    <a:pt x="1972" y="1618"/>
                  </a:lnTo>
                  <a:lnTo>
                    <a:pt x="1948" y="15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BA3A68D1-BE9E-4DD7-839C-8DB2E42E4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451" y="1905000"/>
              <a:ext cx="1189038" cy="1357313"/>
            </a:xfrm>
            <a:custGeom>
              <a:avLst/>
              <a:gdLst>
                <a:gd name="T0" fmla="*/ 2247 w 2247"/>
                <a:gd name="T1" fmla="*/ 1422 h 2565"/>
                <a:gd name="T2" fmla="*/ 2210 w 2247"/>
                <a:gd name="T3" fmla="*/ 1422 h 2565"/>
                <a:gd name="T4" fmla="*/ 2036 w 2247"/>
                <a:gd name="T5" fmla="*/ 1409 h 2565"/>
                <a:gd name="T6" fmla="*/ 1817 w 2247"/>
                <a:gd name="T7" fmla="*/ 1348 h 2565"/>
                <a:gd name="T8" fmla="*/ 1620 w 2247"/>
                <a:gd name="T9" fmla="*/ 1245 h 2565"/>
                <a:gd name="T10" fmla="*/ 1450 w 2247"/>
                <a:gd name="T11" fmla="*/ 1104 h 2565"/>
                <a:gd name="T12" fmla="*/ 1381 w 2247"/>
                <a:gd name="T13" fmla="*/ 1027 h 2565"/>
                <a:gd name="T14" fmla="*/ 1276 w 2247"/>
                <a:gd name="T15" fmla="*/ 870 h 2565"/>
                <a:gd name="T16" fmla="*/ 1198 w 2247"/>
                <a:gd name="T17" fmla="*/ 695 h 2565"/>
                <a:gd name="T18" fmla="*/ 1153 w 2247"/>
                <a:gd name="T19" fmla="*/ 505 h 2565"/>
                <a:gd name="T20" fmla="*/ 1143 w 2247"/>
                <a:gd name="T21" fmla="*/ 355 h 2565"/>
                <a:gd name="T22" fmla="*/ 1145 w 2247"/>
                <a:gd name="T23" fmla="*/ 315 h 2565"/>
                <a:gd name="T24" fmla="*/ 897 w 2247"/>
                <a:gd name="T25" fmla="*/ 283 h 2565"/>
                <a:gd name="T26" fmla="*/ 861 w 2247"/>
                <a:gd name="T27" fmla="*/ 164 h 2565"/>
                <a:gd name="T28" fmla="*/ 783 w 2247"/>
                <a:gd name="T29" fmla="*/ 72 h 2565"/>
                <a:gd name="T30" fmla="*/ 677 w 2247"/>
                <a:gd name="T31" fmla="*/ 13 h 2565"/>
                <a:gd name="T32" fmla="*/ 582 w 2247"/>
                <a:gd name="T33" fmla="*/ 0 h 2565"/>
                <a:gd name="T34" fmla="*/ 488 w 2247"/>
                <a:gd name="T35" fmla="*/ 13 h 2565"/>
                <a:gd name="T36" fmla="*/ 382 w 2247"/>
                <a:gd name="T37" fmla="*/ 72 h 2565"/>
                <a:gd name="T38" fmla="*/ 304 w 2247"/>
                <a:gd name="T39" fmla="*/ 164 h 2565"/>
                <a:gd name="T40" fmla="*/ 268 w 2247"/>
                <a:gd name="T41" fmla="*/ 283 h 2565"/>
                <a:gd name="T42" fmla="*/ 0 w 2247"/>
                <a:gd name="T43" fmla="*/ 315 h 2565"/>
                <a:gd name="T44" fmla="*/ 0 w 2247"/>
                <a:gd name="T45" fmla="*/ 355 h 2565"/>
                <a:gd name="T46" fmla="*/ 16 w 2247"/>
                <a:gd name="T47" fmla="*/ 630 h 2565"/>
                <a:gd name="T48" fmla="*/ 88 w 2247"/>
                <a:gd name="T49" fmla="*/ 978 h 2565"/>
                <a:gd name="T50" fmla="*/ 144 w 2247"/>
                <a:gd name="T51" fmla="*/ 1144 h 2565"/>
                <a:gd name="T52" fmla="*/ 291 w 2247"/>
                <a:gd name="T53" fmla="*/ 1453 h 2565"/>
                <a:gd name="T54" fmla="*/ 481 w 2247"/>
                <a:gd name="T55" fmla="*/ 1734 h 2565"/>
                <a:gd name="T56" fmla="*/ 713 w 2247"/>
                <a:gd name="T57" fmla="*/ 1981 h 2565"/>
                <a:gd name="T58" fmla="*/ 978 w 2247"/>
                <a:gd name="T59" fmla="*/ 2190 h 2565"/>
                <a:gd name="T60" fmla="*/ 1274 w 2247"/>
                <a:gd name="T61" fmla="*/ 2358 h 2565"/>
                <a:gd name="T62" fmla="*/ 1597 w 2247"/>
                <a:gd name="T63" fmla="*/ 2479 h 2565"/>
                <a:gd name="T64" fmla="*/ 1941 w 2247"/>
                <a:gd name="T65" fmla="*/ 2550 h 2565"/>
                <a:gd name="T66" fmla="*/ 2210 w 2247"/>
                <a:gd name="T67" fmla="*/ 2565 h 2565"/>
                <a:gd name="T68" fmla="*/ 2247 w 2247"/>
                <a:gd name="T69" fmla="*/ 2564 h 2565"/>
                <a:gd name="T70" fmla="*/ 2214 w 2247"/>
                <a:gd name="T71" fmla="*/ 2322 h 2565"/>
                <a:gd name="T72" fmla="*/ 2096 w 2247"/>
                <a:gd name="T73" fmla="*/ 2285 h 2565"/>
                <a:gd name="T74" fmla="*/ 2003 w 2247"/>
                <a:gd name="T75" fmla="*/ 2209 h 2565"/>
                <a:gd name="T76" fmla="*/ 1945 w 2247"/>
                <a:gd name="T77" fmla="*/ 2101 h 2565"/>
                <a:gd name="T78" fmla="*/ 1931 w 2247"/>
                <a:gd name="T79" fmla="*/ 2007 h 2565"/>
                <a:gd name="T80" fmla="*/ 1945 w 2247"/>
                <a:gd name="T81" fmla="*/ 1914 h 2565"/>
                <a:gd name="T82" fmla="*/ 2003 w 2247"/>
                <a:gd name="T83" fmla="*/ 1806 h 2565"/>
                <a:gd name="T84" fmla="*/ 2096 w 2247"/>
                <a:gd name="T85" fmla="*/ 1729 h 2565"/>
                <a:gd name="T86" fmla="*/ 2214 w 2247"/>
                <a:gd name="T87" fmla="*/ 1692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7" h="2565">
                  <a:moveTo>
                    <a:pt x="2247" y="1692"/>
                  </a:moveTo>
                  <a:lnTo>
                    <a:pt x="2247" y="1422"/>
                  </a:lnTo>
                  <a:lnTo>
                    <a:pt x="2229" y="1422"/>
                  </a:lnTo>
                  <a:lnTo>
                    <a:pt x="2210" y="1422"/>
                  </a:lnTo>
                  <a:lnTo>
                    <a:pt x="2151" y="1422"/>
                  </a:lnTo>
                  <a:lnTo>
                    <a:pt x="2036" y="1409"/>
                  </a:lnTo>
                  <a:lnTo>
                    <a:pt x="1923" y="1384"/>
                  </a:lnTo>
                  <a:lnTo>
                    <a:pt x="1817" y="1348"/>
                  </a:lnTo>
                  <a:lnTo>
                    <a:pt x="1715" y="1301"/>
                  </a:lnTo>
                  <a:lnTo>
                    <a:pt x="1620" y="1245"/>
                  </a:lnTo>
                  <a:lnTo>
                    <a:pt x="1530" y="1178"/>
                  </a:lnTo>
                  <a:lnTo>
                    <a:pt x="1450" y="1104"/>
                  </a:lnTo>
                  <a:lnTo>
                    <a:pt x="1412" y="1063"/>
                  </a:lnTo>
                  <a:lnTo>
                    <a:pt x="1381" y="1027"/>
                  </a:lnTo>
                  <a:lnTo>
                    <a:pt x="1325" y="951"/>
                  </a:lnTo>
                  <a:lnTo>
                    <a:pt x="1276" y="870"/>
                  </a:lnTo>
                  <a:lnTo>
                    <a:pt x="1232" y="784"/>
                  </a:lnTo>
                  <a:lnTo>
                    <a:pt x="1198" y="695"/>
                  </a:lnTo>
                  <a:lnTo>
                    <a:pt x="1172" y="601"/>
                  </a:lnTo>
                  <a:lnTo>
                    <a:pt x="1153" y="505"/>
                  </a:lnTo>
                  <a:lnTo>
                    <a:pt x="1143" y="406"/>
                  </a:lnTo>
                  <a:lnTo>
                    <a:pt x="1143" y="355"/>
                  </a:lnTo>
                  <a:lnTo>
                    <a:pt x="1143" y="335"/>
                  </a:lnTo>
                  <a:lnTo>
                    <a:pt x="1145" y="315"/>
                  </a:lnTo>
                  <a:lnTo>
                    <a:pt x="898" y="315"/>
                  </a:lnTo>
                  <a:lnTo>
                    <a:pt x="897" y="283"/>
                  </a:lnTo>
                  <a:lnTo>
                    <a:pt x="884" y="222"/>
                  </a:lnTo>
                  <a:lnTo>
                    <a:pt x="861" y="164"/>
                  </a:lnTo>
                  <a:lnTo>
                    <a:pt x="826" y="114"/>
                  </a:lnTo>
                  <a:lnTo>
                    <a:pt x="783" y="72"/>
                  </a:lnTo>
                  <a:lnTo>
                    <a:pt x="733" y="37"/>
                  </a:lnTo>
                  <a:lnTo>
                    <a:pt x="677" y="13"/>
                  </a:lnTo>
                  <a:lnTo>
                    <a:pt x="615" y="0"/>
                  </a:lnTo>
                  <a:lnTo>
                    <a:pt x="582" y="0"/>
                  </a:lnTo>
                  <a:lnTo>
                    <a:pt x="550" y="0"/>
                  </a:lnTo>
                  <a:lnTo>
                    <a:pt x="488" y="13"/>
                  </a:lnTo>
                  <a:lnTo>
                    <a:pt x="432" y="37"/>
                  </a:lnTo>
                  <a:lnTo>
                    <a:pt x="382" y="72"/>
                  </a:lnTo>
                  <a:lnTo>
                    <a:pt x="338" y="114"/>
                  </a:lnTo>
                  <a:lnTo>
                    <a:pt x="304" y="164"/>
                  </a:lnTo>
                  <a:lnTo>
                    <a:pt x="279" y="222"/>
                  </a:lnTo>
                  <a:lnTo>
                    <a:pt x="268" y="283"/>
                  </a:lnTo>
                  <a:lnTo>
                    <a:pt x="267" y="315"/>
                  </a:lnTo>
                  <a:lnTo>
                    <a:pt x="0" y="315"/>
                  </a:lnTo>
                  <a:lnTo>
                    <a:pt x="0" y="335"/>
                  </a:lnTo>
                  <a:lnTo>
                    <a:pt x="0" y="355"/>
                  </a:lnTo>
                  <a:lnTo>
                    <a:pt x="2" y="447"/>
                  </a:lnTo>
                  <a:lnTo>
                    <a:pt x="16" y="630"/>
                  </a:lnTo>
                  <a:lnTo>
                    <a:pt x="45" y="807"/>
                  </a:lnTo>
                  <a:lnTo>
                    <a:pt x="88" y="978"/>
                  </a:lnTo>
                  <a:lnTo>
                    <a:pt x="115" y="1063"/>
                  </a:lnTo>
                  <a:lnTo>
                    <a:pt x="144" y="1144"/>
                  </a:lnTo>
                  <a:lnTo>
                    <a:pt x="212" y="1302"/>
                  </a:lnTo>
                  <a:lnTo>
                    <a:pt x="291" y="1453"/>
                  </a:lnTo>
                  <a:lnTo>
                    <a:pt x="382" y="1597"/>
                  </a:lnTo>
                  <a:lnTo>
                    <a:pt x="481" y="1734"/>
                  </a:lnTo>
                  <a:lnTo>
                    <a:pt x="592" y="1862"/>
                  </a:lnTo>
                  <a:lnTo>
                    <a:pt x="713" y="1981"/>
                  </a:lnTo>
                  <a:lnTo>
                    <a:pt x="841" y="2091"/>
                  </a:lnTo>
                  <a:lnTo>
                    <a:pt x="978" y="2190"/>
                  </a:lnTo>
                  <a:lnTo>
                    <a:pt x="1123" y="2279"/>
                  </a:lnTo>
                  <a:lnTo>
                    <a:pt x="1274" y="2358"/>
                  </a:lnTo>
                  <a:lnTo>
                    <a:pt x="1433" y="2424"/>
                  </a:lnTo>
                  <a:lnTo>
                    <a:pt x="1597" y="2479"/>
                  </a:lnTo>
                  <a:lnTo>
                    <a:pt x="1766" y="2521"/>
                  </a:lnTo>
                  <a:lnTo>
                    <a:pt x="1941" y="2550"/>
                  </a:lnTo>
                  <a:lnTo>
                    <a:pt x="2119" y="2564"/>
                  </a:lnTo>
                  <a:lnTo>
                    <a:pt x="2210" y="2565"/>
                  </a:lnTo>
                  <a:lnTo>
                    <a:pt x="2229" y="2564"/>
                  </a:lnTo>
                  <a:lnTo>
                    <a:pt x="2247" y="2564"/>
                  </a:lnTo>
                  <a:lnTo>
                    <a:pt x="2247" y="2324"/>
                  </a:lnTo>
                  <a:lnTo>
                    <a:pt x="2214" y="2322"/>
                  </a:lnTo>
                  <a:lnTo>
                    <a:pt x="2152" y="2309"/>
                  </a:lnTo>
                  <a:lnTo>
                    <a:pt x="2096" y="2285"/>
                  </a:lnTo>
                  <a:lnTo>
                    <a:pt x="2046" y="2252"/>
                  </a:lnTo>
                  <a:lnTo>
                    <a:pt x="2003" y="2209"/>
                  </a:lnTo>
                  <a:lnTo>
                    <a:pt x="1969" y="2158"/>
                  </a:lnTo>
                  <a:lnTo>
                    <a:pt x="1945" y="2101"/>
                  </a:lnTo>
                  <a:lnTo>
                    <a:pt x="1932" y="2040"/>
                  </a:lnTo>
                  <a:lnTo>
                    <a:pt x="1931" y="2007"/>
                  </a:lnTo>
                  <a:lnTo>
                    <a:pt x="1932" y="1975"/>
                  </a:lnTo>
                  <a:lnTo>
                    <a:pt x="1945" y="1914"/>
                  </a:lnTo>
                  <a:lnTo>
                    <a:pt x="1969" y="1856"/>
                  </a:lnTo>
                  <a:lnTo>
                    <a:pt x="2003" y="1806"/>
                  </a:lnTo>
                  <a:lnTo>
                    <a:pt x="2046" y="1764"/>
                  </a:lnTo>
                  <a:lnTo>
                    <a:pt x="2096" y="1729"/>
                  </a:lnTo>
                  <a:lnTo>
                    <a:pt x="2152" y="1705"/>
                  </a:lnTo>
                  <a:lnTo>
                    <a:pt x="2214" y="1692"/>
                  </a:lnTo>
                  <a:lnTo>
                    <a:pt x="2247" y="16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D78000C8-74D3-4EAA-B224-F309331E1A94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5218583-B466-4982-ACE7-48B541F9598B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02D8379-EE5A-438D-BE36-B59C9F9B7B8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BC4F863-1B5A-4B40-86A5-BAD15F29CD3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A31E023-D00A-40EA-B7AC-2F6AF004E8BD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54F16F8-91D9-428B-96F2-6A8BD2C4E03B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5D74FEC-1E89-4A79-B9BC-67339BCEB98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8EC8954-6AAA-4752-84FA-CE2522C68128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19" name="Graphic 18" descr="Puzzle">
            <a:extLst>
              <a:ext uri="{FF2B5EF4-FFF2-40B4-BE49-F238E27FC236}">
                <a16:creationId xmlns:a16="http://schemas.microsoft.com/office/drawing/2014/main" id="{440C3419-075A-413B-825A-D36129831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0" name="Graphic 19" descr="Magnifying glass">
            <a:extLst>
              <a:ext uri="{FF2B5EF4-FFF2-40B4-BE49-F238E27FC236}">
                <a16:creationId xmlns:a16="http://schemas.microsoft.com/office/drawing/2014/main" id="{35FF9042-E708-4D38-BE8F-AA4C68AE62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1" name="Graphic 20" descr="Puzzle">
            <a:extLst>
              <a:ext uri="{FF2B5EF4-FFF2-40B4-BE49-F238E27FC236}">
                <a16:creationId xmlns:a16="http://schemas.microsoft.com/office/drawing/2014/main" id="{A0D8258D-C6FF-457C-9684-770DE1F287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11709" y="3882844"/>
            <a:ext cx="793304" cy="793304"/>
          </a:xfrm>
          <a:prstGeom prst="rect">
            <a:avLst/>
          </a:prstGeom>
        </p:spPr>
      </p:pic>
      <p:pic>
        <p:nvPicPr>
          <p:cNvPr id="22" name="Graphic 21" descr="Magnifying glass">
            <a:extLst>
              <a:ext uri="{FF2B5EF4-FFF2-40B4-BE49-F238E27FC236}">
                <a16:creationId xmlns:a16="http://schemas.microsoft.com/office/drawing/2014/main" id="{D8161D22-C926-4B77-99ED-66396AAF4B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36868" y="1731107"/>
            <a:ext cx="793304" cy="793304"/>
          </a:xfrm>
          <a:prstGeom prst="rect">
            <a:avLst/>
          </a:prstGeom>
        </p:spPr>
      </p:pic>
      <p:pic>
        <p:nvPicPr>
          <p:cNvPr id="23" name="Graphic 22" descr="Fire">
            <a:extLst>
              <a:ext uri="{FF2B5EF4-FFF2-40B4-BE49-F238E27FC236}">
                <a16:creationId xmlns:a16="http://schemas.microsoft.com/office/drawing/2014/main" id="{8A18BB7B-A9FA-4DE6-BF01-A8F698AC30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79848" y="5298796"/>
            <a:ext cx="793304" cy="793304"/>
          </a:xfrm>
          <a:prstGeom prst="rect">
            <a:avLst/>
          </a:prstGeom>
        </p:spPr>
      </p:pic>
      <p:pic>
        <p:nvPicPr>
          <p:cNvPr id="24" name="Graphic 23" descr="Rocket">
            <a:extLst>
              <a:ext uri="{FF2B5EF4-FFF2-40B4-BE49-F238E27FC236}">
                <a16:creationId xmlns:a16="http://schemas.microsoft.com/office/drawing/2014/main" id="{69897F41-E70D-4706-90EA-41E27E915C4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19962" y="3276213"/>
            <a:ext cx="793304" cy="79330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4D79377-E9B2-42FD-BA15-8900FFBA62E7}"/>
              </a:ext>
            </a:extLst>
          </p:cNvPr>
          <p:cNvSpPr txBox="1"/>
          <p:nvPr/>
        </p:nvSpPr>
        <p:spPr>
          <a:xfrm>
            <a:off x="4258821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D1CA43-89C8-4A75-8982-BC0A4202DE2E}"/>
              </a:ext>
            </a:extLst>
          </p:cNvPr>
          <p:cNvSpPr txBox="1"/>
          <p:nvPr/>
        </p:nvSpPr>
        <p:spPr>
          <a:xfrm>
            <a:off x="6809265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D8F1D3-2641-41D4-9B0C-BEB066A40FBF}"/>
              </a:ext>
            </a:extLst>
          </p:cNvPr>
          <p:cNvSpPr txBox="1"/>
          <p:nvPr/>
        </p:nvSpPr>
        <p:spPr>
          <a:xfrm>
            <a:off x="6809265" y="44496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7544ADB-341E-4197-B42C-EFC90B67993F}"/>
              </a:ext>
            </a:extLst>
          </p:cNvPr>
          <p:cNvSpPr txBox="1"/>
          <p:nvPr/>
        </p:nvSpPr>
        <p:spPr>
          <a:xfrm>
            <a:off x="4258821" y="441937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934E588-2A27-4D6C-AB34-9340E6C735B9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2A6010C-00BD-4662-A7FA-0CC337310AA4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F1E6AE0-3331-43E9-A4A1-66B41D9E4CDB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CC4CBC80-7400-455C-9E00-81AA00EF1FD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98939AB-7D97-427F-9EC4-67A60820F723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AEDBF22-BA21-45D5-9F50-5E3FA276AF5F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E5C6AC9-E0A1-4E0A-93CA-014EBF6C74B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6" name="Graphic 35" descr="Fire">
            <a:extLst>
              <a:ext uri="{FF2B5EF4-FFF2-40B4-BE49-F238E27FC236}">
                <a16:creationId xmlns:a16="http://schemas.microsoft.com/office/drawing/2014/main" id="{411B3446-A11E-4A7B-9D74-6B1C24CA70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7" name="Graphic 36" descr="Rocket">
            <a:extLst>
              <a:ext uri="{FF2B5EF4-FFF2-40B4-BE49-F238E27FC236}">
                <a16:creationId xmlns:a16="http://schemas.microsoft.com/office/drawing/2014/main" id="{39F4BBA5-E66E-472E-98D2-A013F5DF9E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93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5DF0D-BA92-437E-8814-21E50BA72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FB354F-6F40-4A26-896B-C1140463A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Puzzle Cycle with 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D8381-E5DF-4452-B029-25EC3ABE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761E4F-C838-4559-8318-6E1F5731BF1D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108325" y="4730750"/>
            <a:chExt cx="1549400" cy="1549400"/>
          </a:xfrm>
        </p:grpSpPr>
        <p:sp>
          <p:nvSpPr>
            <p:cNvPr id="5" name="Freeform 1626">
              <a:extLst>
                <a:ext uri="{FF2B5EF4-FFF2-40B4-BE49-F238E27FC236}">
                  <a16:creationId xmlns:a16="http://schemas.microsoft.com/office/drawing/2014/main" id="{79066035-F3F4-42BF-8075-B2E475D0F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5527675"/>
              <a:ext cx="974725" cy="752475"/>
            </a:xfrm>
            <a:custGeom>
              <a:avLst/>
              <a:gdLst>
                <a:gd name="T0" fmla="*/ 2219 w 2455"/>
                <a:gd name="T1" fmla="*/ 3 h 1895"/>
                <a:gd name="T2" fmla="*/ 2179 w 2455"/>
                <a:gd name="T3" fmla="*/ 33 h 1895"/>
                <a:gd name="T4" fmla="*/ 2175 w 2455"/>
                <a:gd name="T5" fmla="*/ 82 h 1895"/>
                <a:gd name="T6" fmla="*/ 2193 w 2455"/>
                <a:gd name="T7" fmla="*/ 118 h 1895"/>
                <a:gd name="T8" fmla="*/ 2245 w 2455"/>
                <a:gd name="T9" fmla="*/ 265 h 1895"/>
                <a:gd name="T10" fmla="*/ 2246 w 2455"/>
                <a:gd name="T11" fmla="*/ 315 h 1895"/>
                <a:gd name="T12" fmla="*/ 2214 w 2455"/>
                <a:gd name="T13" fmla="*/ 406 h 1895"/>
                <a:gd name="T14" fmla="*/ 2148 w 2455"/>
                <a:gd name="T15" fmla="*/ 476 h 1895"/>
                <a:gd name="T16" fmla="*/ 2056 w 2455"/>
                <a:gd name="T17" fmla="*/ 520 h 1895"/>
                <a:gd name="T18" fmla="*/ 1974 w 2455"/>
                <a:gd name="T19" fmla="*/ 530 h 1895"/>
                <a:gd name="T20" fmla="*/ 1894 w 2455"/>
                <a:gd name="T21" fmla="*/ 520 h 1895"/>
                <a:gd name="T22" fmla="*/ 1802 w 2455"/>
                <a:gd name="T23" fmla="*/ 476 h 1895"/>
                <a:gd name="T24" fmla="*/ 1736 w 2455"/>
                <a:gd name="T25" fmla="*/ 406 h 1895"/>
                <a:gd name="T26" fmla="*/ 1703 w 2455"/>
                <a:gd name="T27" fmla="*/ 315 h 1895"/>
                <a:gd name="T28" fmla="*/ 1705 w 2455"/>
                <a:gd name="T29" fmla="*/ 265 h 1895"/>
                <a:gd name="T30" fmla="*/ 1756 w 2455"/>
                <a:gd name="T31" fmla="*/ 118 h 1895"/>
                <a:gd name="T32" fmla="*/ 1773 w 2455"/>
                <a:gd name="T33" fmla="*/ 82 h 1895"/>
                <a:gd name="T34" fmla="*/ 1771 w 2455"/>
                <a:gd name="T35" fmla="*/ 33 h 1895"/>
                <a:gd name="T36" fmla="*/ 1727 w 2455"/>
                <a:gd name="T37" fmla="*/ 2 h 1895"/>
                <a:gd name="T38" fmla="*/ 1515 w 2455"/>
                <a:gd name="T39" fmla="*/ 0 h 1895"/>
                <a:gd name="T40" fmla="*/ 1497 w 2455"/>
                <a:gd name="T41" fmla="*/ 141 h 1895"/>
                <a:gd name="T42" fmla="*/ 1444 w 2455"/>
                <a:gd name="T43" fmla="*/ 319 h 1895"/>
                <a:gd name="T44" fmla="*/ 1361 w 2455"/>
                <a:gd name="T45" fmla="*/ 482 h 1895"/>
                <a:gd name="T46" fmla="*/ 1251 w 2455"/>
                <a:gd name="T47" fmla="*/ 626 h 1895"/>
                <a:gd name="T48" fmla="*/ 1117 w 2455"/>
                <a:gd name="T49" fmla="*/ 749 h 1895"/>
                <a:gd name="T50" fmla="*/ 963 w 2455"/>
                <a:gd name="T51" fmla="*/ 847 h 1895"/>
                <a:gd name="T52" fmla="*/ 792 w 2455"/>
                <a:gd name="T53" fmla="*/ 915 h 1895"/>
                <a:gd name="T54" fmla="*/ 608 w 2455"/>
                <a:gd name="T55" fmla="*/ 952 h 1895"/>
                <a:gd name="T56" fmla="*/ 559 w 2455"/>
                <a:gd name="T57" fmla="*/ 1160 h 1895"/>
                <a:gd name="T58" fmla="*/ 525 w 2455"/>
                <a:gd name="T59" fmla="*/ 1259 h 1895"/>
                <a:gd name="T60" fmla="*/ 487 w 2455"/>
                <a:gd name="T61" fmla="*/ 1299 h 1895"/>
                <a:gd name="T62" fmla="*/ 459 w 2455"/>
                <a:gd name="T63" fmla="*/ 1317 h 1895"/>
                <a:gd name="T64" fmla="*/ 429 w 2455"/>
                <a:gd name="T65" fmla="*/ 1327 h 1895"/>
                <a:gd name="T66" fmla="*/ 351 w 2455"/>
                <a:gd name="T67" fmla="*/ 1331 h 1895"/>
                <a:gd name="T68" fmla="*/ 292 w 2455"/>
                <a:gd name="T69" fmla="*/ 1311 h 1895"/>
                <a:gd name="T70" fmla="*/ 163 w 2455"/>
                <a:gd name="T71" fmla="*/ 1259 h 1895"/>
                <a:gd name="T72" fmla="*/ 123 w 2455"/>
                <a:gd name="T73" fmla="*/ 1255 h 1895"/>
                <a:gd name="T74" fmla="*/ 60 w 2455"/>
                <a:gd name="T75" fmla="*/ 1283 h 1895"/>
                <a:gd name="T76" fmla="*/ 1 w 2455"/>
                <a:gd name="T77" fmla="*/ 1391 h 1895"/>
                <a:gd name="T78" fmla="*/ 1 w 2455"/>
                <a:gd name="T79" fmla="*/ 1461 h 1895"/>
                <a:gd name="T80" fmla="*/ 60 w 2455"/>
                <a:gd name="T81" fmla="*/ 1570 h 1895"/>
                <a:gd name="T82" fmla="*/ 123 w 2455"/>
                <a:gd name="T83" fmla="*/ 1598 h 1895"/>
                <a:gd name="T84" fmla="*/ 163 w 2455"/>
                <a:gd name="T85" fmla="*/ 1594 h 1895"/>
                <a:gd name="T86" fmla="*/ 292 w 2455"/>
                <a:gd name="T87" fmla="*/ 1543 h 1895"/>
                <a:gd name="T88" fmla="*/ 351 w 2455"/>
                <a:gd name="T89" fmla="*/ 1522 h 1895"/>
                <a:gd name="T90" fmla="*/ 429 w 2455"/>
                <a:gd name="T91" fmla="*/ 1524 h 1895"/>
                <a:gd name="T92" fmla="*/ 459 w 2455"/>
                <a:gd name="T93" fmla="*/ 1536 h 1895"/>
                <a:gd name="T94" fmla="*/ 487 w 2455"/>
                <a:gd name="T95" fmla="*/ 1554 h 1895"/>
                <a:gd name="T96" fmla="*/ 524 w 2455"/>
                <a:gd name="T97" fmla="*/ 1593 h 1895"/>
                <a:gd name="T98" fmla="*/ 559 w 2455"/>
                <a:gd name="T99" fmla="*/ 1688 h 1895"/>
                <a:gd name="T100" fmla="*/ 559 w 2455"/>
                <a:gd name="T101" fmla="*/ 1715 h 1895"/>
                <a:gd name="T102" fmla="*/ 560 w 2455"/>
                <a:gd name="T103" fmla="*/ 1733 h 1895"/>
                <a:gd name="T104" fmla="*/ 656 w 2455"/>
                <a:gd name="T105" fmla="*/ 1891 h 1895"/>
                <a:gd name="T106" fmla="*/ 1027 w 2455"/>
                <a:gd name="T107" fmla="*/ 1826 h 1895"/>
                <a:gd name="T108" fmla="*/ 1370 w 2455"/>
                <a:gd name="T109" fmla="*/ 1694 h 1895"/>
                <a:gd name="T110" fmla="*/ 1680 w 2455"/>
                <a:gd name="T111" fmla="*/ 1502 h 1895"/>
                <a:gd name="T112" fmla="*/ 1947 w 2455"/>
                <a:gd name="T113" fmla="*/ 1259 h 1895"/>
                <a:gd name="T114" fmla="*/ 2165 w 2455"/>
                <a:gd name="T115" fmla="*/ 970 h 1895"/>
                <a:gd name="T116" fmla="*/ 2328 w 2455"/>
                <a:gd name="T117" fmla="*/ 643 h 1895"/>
                <a:gd name="T118" fmla="*/ 2428 w 2455"/>
                <a:gd name="T119" fmla="*/ 284 h 1895"/>
                <a:gd name="T120" fmla="*/ 2455 w 2455"/>
                <a:gd name="T121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55" h="1895">
                  <a:moveTo>
                    <a:pt x="2235" y="0"/>
                  </a:moveTo>
                  <a:lnTo>
                    <a:pt x="2219" y="3"/>
                  </a:lnTo>
                  <a:lnTo>
                    <a:pt x="2189" y="18"/>
                  </a:lnTo>
                  <a:lnTo>
                    <a:pt x="2179" y="33"/>
                  </a:lnTo>
                  <a:lnTo>
                    <a:pt x="2171" y="48"/>
                  </a:lnTo>
                  <a:lnTo>
                    <a:pt x="2175" y="82"/>
                  </a:lnTo>
                  <a:lnTo>
                    <a:pt x="2182" y="96"/>
                  </a:lnTo>
                  <a:lnTo>
                    <a:pt x="2193" y="118"/>
                  </a:lnTo>
                  <a:lnTo>
                    <a:pt x="2228" y="204"/>
                  </a:lnTo>
                  <a:lnTo>
                    <a:pt x="2245" y="265"/>
                  </a:lnTo>
                  <a:lnTo>
                    <a:pt x="2248" y="291"/>
                  </a:lnTo>
                  <a:lnTo>
                    <a:pt x="2246" y="315"/>
                  </a:lnTo>
                  <a:lnTo>
                    <a:pt x="2235" y="362"/>
                  </a:lnTo>
                  <a:lnTo>
                    <a:pt x="2214" y="406"/>
                  </a:lnTo>
                  <a:lnTo>
                    <a:pt x="2185" y="443"/>
                  </a:lnTo>
                  <a:lnTo>
                    <a:pt x="2148" y="476"/>
                  </a:lnTo>
                  <a:lnTo>
                    <a:pt x="2105" y="502"/>
                  </a:lnTo>
                  <a:lnTo>
                    <a:pt x="2056" y="520"/>
                  </a:lnTo>
                  <a:lnTo>
                    <a:pt x="2003" y="530"/>
                  </a:lnTo>
                  <a:lnTo>
                    <a:pt x="1974" y="530"/>
                  </a:lnTo>
                  <a:lnTo>
                    <a:pt x="1947" y="530"/>
                  </a:lnTo>
                  <a:lnTo>
                    <a:pt x="1894" y="520"/>
                  </a:lnTo>
                  <a:lnTo>
                    <a:pt x="1845" y="502"/>
                  </a:lnTo>
                  <a:lnTo>
                    <a:pt x="1802" y="476"/>
                  </a:lnTo>
                  <a:lnTo>
                    <a:pt x="1764" y="443"/>
                  </a:lnTo>
                  <a:lnTo>
                    <a:pt x="1736" y="406"/>
                  </a:lnTo>
                  <a:lnTo>
                    <a:pt x="1715" y="362"/>
                  </a:lnTo>
                  <a:lnTo>
                    <a:pt x="1703" y="315"/>
                  </a:lnTo>
                  <a:lnTo>
                    <a:pt x="1702" y="291"/>
                  </a:lnTo>
                  <a:lnTo>
                    <a:pt x="1705" y="265"/>
                  </a:lnTo>
                  <a:lnTo>
                    <a:pt x="1721" y="204"/>
                  </a:lnTo>
                  <a:lnTo>
                    <a:pt x="1756" y="118"/>
                  </a:lnTo>
                  <a:lnTo>
                    <a:pt x="1768" y="96"/>
                  </a:lnTo>
                  <a:lnTo>
                    <a:pt x="1773" y="82"/>
                  </a:lnTo>
                  <a:lnTo>
                    <a:pt x="1778" y="48"/>
                  </a:lnTo>
                  <a:lnTo>
                    <a:pt x="1771" y="33"/>
                  </a:lnTo>
                  <a:lnTo>
                    <a:pt x="1759" y="17"/>
                  </a:lnTo>
                  <a:lnTo>
                    <a:pt x="1727" y="2"/>
                  </a:lnTo>
                  <a:lnTo>
                    <a:pt x="1711" y="0"/>
                  </a:lnTo>
                  <a:lnTo>
                    <a:pt x="1515" y="0"/>
                  </a:lnTo>
                  <a:lnTo>
                    <a:pt x="1511" y="48"/>
                  </a:lnTo>
                  <a:lnTo>
                    <a:pt x="1497" y="141"/>
                  </a:lnTo>
                  <a:lnTo>
                    <a:pt x="1475" y="232"/>
                  </a:lnTo>
                  <a:lnTo>
                    <a:pt x="1444" y="319"/>
                  </a:lnTo>
                  <a:lnTo>
                    <a:pt x="1406" y="403"/>
                  </a:lnTo>
                  <a:lnTo>
                    <a:pt x="1361" y="482"/>
                  </a:lnTo>
                  <a:lnTo>
                    <a:pt x="1309" y="558"/>
                  </a:lnTo>
                  <a:lnTo>
                    <a:pt x="1251" y="626"/>
                  </a:lnTo>
                  <a:lnTo>
                    <a:pt x="1186" y="691"/>
                  </a:lnTo>
                  <a:lnTo>
                    <a:pt x="1117" y="749"/>
                  </a:lnTo>
                  <a:lnTo>
                    <a:pt x="1042" y="801"/>
                  </a:lnTo>
                  <a:lnTo>
                    <a:pt x="963" y="847"/>
                  </a:lnTo>
                  <a:lnTo>
                    <a:pt x="879" y="884"/>
                  </a:lnTo>
                  <a:lnTo>
                    <a:pt x="792" y="915"/>
                  </a:lnTo>
                  <a:lnTo>
                    <a:pt x="701" y="937"/>
                  </a:lnTo>
                  <a:lnTo>
                    <a:pt x="608" y="952"/>
                  </a:lnTo>
                  <a:lnTo>
                    <a:pt x="560" y="955"/>
                  </a:lnTo>
                  <a:lnTo>
                    <a:pt x="559" y="1160"/>
                  </a:lnTo>
                  <a:lnTo>
                    <a:pt x="552" y="1197"/>
                  </a:lnTo>
                  <a:lnTo>
                    <a:pt x="525" y="1259"/>
                  </a:lnTo>
                  <a:lnTo>
                    <a:pt x="503" y="1283"/>
                  </a:lnTo>
                  <a:lnTo>
                    <a:pt x="487" y="1299"/>
                  </a:lnTo>
                  <a:lnTo>
                    <a:pt x="469" y="1311"/>
                  </a:lnTo>
                  <a:lnTo>
                    <a:pt x="459" y="1317"/>
                  </a:lnTo>
                  <a:lnTo>
                    <a:pt x="447" y="1321"/>
                  </a:lnTo>
                  <a:lnTo>
                    <a:pt x="429" y="1327"/>
                  </a:lnTo>
                  <a:lnTo>
                    <a:pt x="392" y="1334"/>
                  </a:lnTo>
                  <a:lnTo>
                    <a:pt x="351" y="1331"/>
                  </a:lnTo>
                  <a:lnTo>
                    <a:pt x="311" y="1320"/>
                  </a:lnTo>
                  <a:lnTo>
                    <a:pt x="292" y="1311"/>
                  </a:lnTo>
                  <a:lnTo>
                    <a:pt x="249" y="1290"/>
                  </a:lnTo>
                  <a:lnTo>
                    <a:pt x="163" y="1259"/>
                  </a:lnTo>
                  <a:lnTo>
                    <a:pt x="138" y="1255"/>
                  </a:lnTo>
                  <a:lnTo>
                    <a:pt x="123" y="1255"/>
                  </a:lnTo>
                  <a:lnTo>
                    <a:pt x="96" y="1263"/>
                  </a:lnTo>
                  <a:lnTo>
                    <a:pt x="60" y="1283"/>
                  </a:lnTo>
                  <a:lnTo>
                    <a:pt x="22" y="1330"/>
                  </a:lnTo>
                  <a:lnTo>
                    <a:pt x="1" y="1391"/>
                  </a:lnTo>
                  <a:lnTo>
                    <a:pt x="0" y="1426"/>
                  </a:lnTo>
                  <a:lnTo>
                    <a:pt x="1" y="1461"/>
                  </a:lnTo>
                  <a:lnTo>
                    <a:pt x="22" y="1523"/>
                  </a:lnTo>
                  <a:lnTo>
                    <a:pt x="60" y="1570"/>
                  </a:lnTo>
                  <a:lnTo>
                    <a:pt x="96" y="1591"/>
                  </a:lnTo>
                  <a:lnTo>
                    <a:pt x="123" y="1598"/>
                  </a:lnTo>
                  <a:lnTo>
                    <a:pt x="138" y="1598"/>
                  </a:lnTo>
                  <a:lnTo>
                    <a:pt x="163" y="1594"/>
                  </a:lnTo>
                  <a:lnTo>
                    <a:pt x="249" y="1563"/>
                  </a:lnTo>
                  <a:lnTo>
                    <a:pt x="292" y="1543"/>
                  </a:lnTo>
                  <a:lnTo>
                    <a:pt x="311" y="1534"/>
                  </a:lnTo>
                  <a:lnTo>
                    <a:pt x="351" y="1522"/>
                  </a:lnTo>
                  <a:lnTo>
                    <a:pt x="392" y="1519"/>
                  </a:lnTo>
                  <a:lnTo>
                    <a:pt x="429" y="1524"/>
                  </a:lnTo>
                  <a:lnTo>
                    <a:pt x="447" y="1532"/>
                  </a:lnTo>
                  <a:lnTo>
                    <a:pt x="459" y="1536"/>
                  </a:lnTo>
                  <a:lnTo>
                    <a:pt x="469" y="1543"/>
                  </a:lnTo>
                  <a:lnTo>
                    <a:pt x="487" y="1554"/>
                  </a:lnTo>
                  <a:lnTo>
                    <a:pt x="503" y="1570"/>
                  </a:lnTo>
                  <a:lnTo>
                    <a:pt x="524" y="1593"/>
                  </a:lnTo>
                  <a:lnTo>
                    <a:pt x="552" y="1653"/>
                  </a:lnTo>
                  <a:lnTo>
                    <a:pt x="559" y="1688"/>
                  </a:lnTo>
                  <a:lnTo>
                    <a:pt x="559" y="1692"/>
                  </a:lnTo>
                  <a:lnTo>
                    <a:pt x="559" y="1715"/>
                  </a:lnTo>
                  <a:lnTo>
                    <a:pt x="559" y="1719"/>
                  </a:lnTo>
                  <a:lnTo>
                    <a:pt x="560" y="1733"/>
                  </a:lnTo>
                  <a:lnTo>
                    <a:pt x="560" y="1895"/>
                  </a:lnTo>
                  <a:lnTo>
                    <a:pt x="656" y="1891"/>
                  </a:lnTo>
                  <a:lnTo>
                    <a:pt x="844" y="1868"/>
                  </a:lnTo>
                  <a:lnTo>
                    <a:pt x="1027" y="1826"/>
                  </a:lnTo>
                  <a:lnTo>
                    <a:pt x="1203" y="1768"/>
                  </a:lnTo>
                  <a:lnTo>
                    <a:pt x="1370" y="1694"/>
                  </a:lnTo>
                  <a:lnTo>
                    <a:pt x="1530" y="1605"/>
                  </a:lnTo>
                  <a:lnTo>
                    <a:pt x="1680" y="1502"/>
                  </a:lnTo>
                  <a:lnTo>
                    <a:pt x="1819" y="1387"/>
                  </a:lnTo>
                  <a:lnTo>
                    <a:pt x="1947" y="1259"/>
                  </a:lnTo>
                  <a:lnTo>
                    <a:pt x="2062" y="1120"/>
                  </a:lnTo>
                  <a:lnTo>
                    <a:pt x="2165" y="970"/>
                  </a:lnTo>
                  <a:lnTo>
                    <a:pt x="2254" y="810"/>
                  </a:lnTo>
                  <a:lnTo>
                    <a:pt x="2328" y="643"/>
                  </a:lnTo>
                  <a:lnTo>
                    <a:pt x="2386" y="467"/>
                  </a:lnTo>
                  <a:lnTo>
                    <a:pt x="2428" y="284"/>
                  </a:lnTo>
                  <a:lnTo>
                    <a:pt x="2451" y="96"/>
                  </a:lnTo>
                  <a:lnTo>
                    <a:pt x="2455" y="0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633">
              <a:extLst>
                <a:ext uri="{FF2B5EF4-FFF2-40B4-BE49-F238E27FC236}">
                  <a16:creationId xmlns:a16="http://schemas.microsoft.com/office/drawing/2014/main" id="{93E85EC1-A112-4E83-9920-598748D02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4730750"/>
              <a:ext cx="752475" cy="963613"/>
            </a:xfrm>
            <a:custGeom>
              <a:avLst/>
              <a:gdLst>
                <a:gd name="T0" fmla="*/ 3 w 1895"/>
                <a:gd name="T1" fmla="*/ 237 h 2428"/>
                <a:gd name="T2" fmla="*/ 51 w 1895"/>
                <a:gd name="T3" fmla="*/ 289 h 2428"/>
                <a:gd name="T4" fmla="*/ 128 w 1895"/>
                <a:gd name="T5" fmla="*/ 267 h 2428"/>
                <a:gd name="T6" fmla="*/ 310 w 1895"/>
                <a:gd name="T7" fmla="*/ 210 h 2428"/>
                <a:gd name="T8" fmla="*/ 429 w 1895"/>
                <a:gd name="T9" fmla="*/ 245 h 2428"/>
                <a:gd name="T10" fmla="*/ 529 w 1895"/>
                <a:gd name="T11" fmla="*/ 359 h 2428"/>
                <a:gd name="T12" fmla="*/ 559 w 1895"/>
                <a:gd name="T13" fmla="*/ 494 h 2428"/>
                <a:gd name="T14" fmla="*/ 529 w 1895"/>
                <a:gd name="T15" fmla="*/ 630 h 2428"/>
                <a:gd name="T16" fmla="*/ 429 w 1895"/>
                <a:gd name="T17" fmla="*/ 744 h 2428"/>
                <a:gd name="T18" fmla="*/ 310 w 1895"/>
                <a:gd name="T19" fmla="*/ 778 h 2428"/>
                <a:gd name="T20" fmla="*/ 128 w 1895"/>
                <a:gd name="T21" fmla="*/ 722 h 2428"/>
                <a:gd name="T22" fmla="*/ 51 w 1895"/>
                <a:gd name="T23" fmla="*/ 700 h 2428"/>
                <a:gd name="T24" fmla="*/ 3 w 1895"/>
                <a:gd name="T25" fmla="*/ 756 h 2428"/>
                <a:gd name="T26" fmla="*/ 48 w 1895"/>
                <a:gd name="T27" fmla="*/ 945 h 2428"/>
                <a:gd name="T28" fmla="*/ 319 w 1895"/>
                <a:gd name="T29" fmla="*/ 1011 h 2428"/>
                <a:gd name="T30" fmla="*/ 557 w 1895"/>
                <a:gd name="T31" fmla="*/ 1147 h 2428"/>
                <a:gd name="T32" fmla="*/ 749 w 1895"/>
                <a:gd name="T33" fmla="*/ 1339 h 2428"/>
                <a:gd name="T34" fmla="*/ 884 w 1895"/>
                <a:gd name="T35" fmla="*/ 1576 h 2428"/>
                <a:gd name="T36" fmla="*/ 951 w 1895"/>
                <a:gd name="T37" fmla="*/ 1848 h 2428"/>
                <a:gd name="T38" fmla="*/ 1198 w 1895"/>
                <a:gd name="T39" fmla="*/ 1903 h 2428"/>
                <a:gd name="T40" fmla="*/ 1296 w 1895"/>
                <a:gd name="T41" fmla="*/ 1966 h 2428"/>
                <a:gd name="T42" fmla="*/ 1313 w 1895"/>
                <a:gd name="T43" fmla="*/ 1995 h 2428"/>
                <a:gd name="T44" fmla="*/ 1317 w 1895"/>
                <a:gd name="T45" fmla="*/ 2003 h 2428"/>
                <a:gd name="T46" fmla="*/ 1320 w 1895"/>
                <a:gd name="T47" fmla="*/ 2008 h 2428"/>
                <a:gd name="T48" fmla="*/ 1330 w 1895"/>
                <a:gd name="T49" fmla="*/ 2061 h 2428"/>
                <a:gd name="T50" fmla="*/ 1329 w 1895"/>
                <a:gd name="T51" fmla="*/ 2079 h 2428"/>
                <a:gd name="T52" fmla="*/ 1327 w 1895"/>
                <a:gd name="T53" fmla="*/ 2099 h 2428"/>
                <a:gd name="T54" fmla="*/ 1322 w 1895"/>
                <a:gd name="T55" fmla="*/ 2119 h 2428"/>
                <a:gd name="T56" fmla="*/ 1316 w 1895"/>
                <a:gd name="T57" fmla="*/ 2136 h 2428"/>
                <a:gd name="T58" fmla="*/ 1308 w 1895"/>
                <a:gd name="T59" fmla="*/ 2156 h 2428"/>
                <a:gd name="T60" fmla="*/ 1255 w 1895"/>
                <a:gd name="T61" fmla="*/ 2300 h 2428"/>
                <a:gd name="T62" fmla="*/ 1325 w 1895"/>
                <a:gd name="T63" fmla="*/ 2407 h 2428"/>
                <a:gd name="T64" fmla="*/ 1448 w 1895"/>
                <a:gd name="T65" fmla="*/ 2425 h 2428"/>
                <a:gd name="T66" fmla="*/ 1572 w 1895"/>
                <a:gd name="T67" fmla="*/ 2325 h 2428"/>
                <a:gd name="T68" fmla="*/ 1541 w 1895"/>
                <a:gd name="T69" fmla="*/ 2195 h 2428"/>
                <a:gd name="T70" fmla="*/ 1515 w 1895"/>
                <a:gd name="T71" fmla="*/ 2139 h 2428"/>
                <a:gd name="T72" fmla="*/ 1510 w 1895"/>
                <a:gd name="T73" fmla="*/ 2127 h 2428"/>
                <a:gd name="T74" fmla="*/ 1507 w 1895"/>
                <a:gd name="T75" fmla="*/ 2117 h 2428"/>
                <a:gd name="T76" fmla="*/ 1501 w 1895"/>
                <a:gd name="T77" fmla="*/ 2080 h 2428"/>
                <a:gd name="T78" fmla="*/ 1500 w 1895"/>
                <a:gd name="T79" fmla="*/ 2062 h 2428"/>
                <a:gd name="T80" fmla="*/ 1502 w 1895"/>
                <a:gd name="T81" fmla="*/ 2034 h 2428"/>
                <a:gd name="T82" fmla="*/ 1515 w 1895"/>
                <a:gd name="T83" fmla="*/ 1996 h 2428"/>
                <a:gd name="T84" fmla="*/ 1519 w 1895"/>
                <a:gd name="T85" fmla="*/ 1990 h 2428"/>
                <a:gd name="T86" fmla="*/ 1546 w 1895"/>
                <a:gd name="T87" fmla="*/ 1952 h 2428"/>
                <a:gd name="T88" fmla="*/ 1662 w 1895"/>
                <a:gd name="T89" fmla="*/ 1898 h 2428"/>
                <a:gd name="T90" fmla="*/ 1693 w 1895"/>
                <a:gd name="T91" fmla="*/ 1896 h 2428"/>
                <a:gd name="T92" fmla="*/ 1891 w 1895"/>
                <a:gd name="T93" fmla="*/ 1801 h 2428"/>
                <a:gd name="T94" fmla="*/ 1768 w 1895"/>
                <a:gd name="T95" fmla="*/ 1254 h 2428"/>
                <a:gd name="T96" fmla="*/ 1502 w 1895"/>
                <a:gd name="T97" fmla="*/ 777 h 2428"/>
                <a:gd name="T98" fmla="*/ 1120 w 1895"/>
                <a:gd name="T99" fmla="*/ 394 h 2428"/>
                <a:gd name="T100" fmla="*/ 643 w 1895"/>
                <a:gd name="T101" fmla="*/ 129 h 2428"/>
                <a:gd name="T102" fmla="*/ 96 w 1895"/>
                <a:gd name="T103" fmla="*/ 5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5" h="2428">
                  <a:moveTo>
                    <a:pt x="0" y="0"/>
                  </a:moveTo>
                  <a:lnTo>
                    <a:pt x="0" y="221"/>
                  </a:lnTo>
                  <a:lnTo>
                    <a:pt x="3" y="237"/>
                  </a:lnTo>
                  <a:lnTo>
                    <a:pt x="20" y="271"/>
                  </a:lnTo>
                  <a:lnTo>
                    <a:pt x="35" y="283"/>
                  </a:lnTo>
                  <a:lnTo>
                    <a:pt x="51" y="289"/>
                  </a:lnTo>
                  <a:lnTo>
                    <a:pt x="86" y="288"/>
                  </a:lnTo>
                  <a:lnTo>
                    <a:pt x="105" y="279"/>
                  </a:lnTo>
                  <a:lnTo>
                    <a:pt x="128" y="267"/>
                  </a:lnTo>
                  <a:lnTo>
                    <a:pt x="218" y="230"/>
                  </a:lnTo>
                  <a:lnTo>
                    <a:pt x="283" y="213"/>
                  </a:lnTo>
                  <a:lnTo>
                    <a:pt x="310" y="210"/>
                  </a:lnTo>
                  <a:lnTo>
                    <a:pt x="336" y="211"/>
                  </a:lnTo>
                  <a:lnTo>
                    <a:pt x="384" y="223"/>
                  </a:lnTo>
                  <a:lnTo>
                    <a:pt x="429" y="245"/>
                  </a:lnTo>
                  <a:lnTo>
                    <a:pt x="468" y="275"/>
                  </a:lnTo>
                  <a:lnTo>
                    <a:pt x="502" y="314"/>
                  </a:lnTo>
                  <a:lnTo>
                    <a:pt x="529" y="359"/>
                  </a:lnTo>
                  <a:lnTo>
                    <a:pt x="548" y="410"/>
                  </a:lnTo>
                  <a:lnTo>
                    <a:pt x="559" y="466"/>
                  </a:lnTo>
                  <a:lnTo>
                    <a:pt x="559" y="494"/>
                  </a:lnTo>
                  <a:lnTo>
                    <a:pt x="559" y="524"/>
                  </a:lnTo>
                  <a:lnTo>
                    <a:pt x="548" y="580"/>
                  </a:lnTo>
                  <a:lnTo>
                    <a:pt x="529" y="630"/>
                  </a:lnTo>
                  <a:lnTo>
                    <a:pt x="502" y="675"/>
                  </a:lnTo>
                  <a:lnTo>
                    <a:pt x="468" y="713"/>
                  </a:lnTo>
                  <a:lnTo>
                    <a:pt x="429" y="744"/>
                  </a:lnTo>
                  <a:lnTo>
                    <a:pt x="384" y="766"/>
                  </a:lnTo>
                  <a:lnTo>
                    <a:pt x="336" y="778"/>
                  </a:lnTo>
                  <a:lnTo>
                    <a:pt x="310" y="778"/>
                  </a:lnTo>
                  <a:lnTo>
                    <a:pt x="283" y="777"/>
                  </a:lnTo>
                  <a:lnTo>
                    <a:pt x="218" y="758"/>
                  </a:lnTo>
                  <a:lnTo>
                    <a:pt x="128" y="722"/>
                  </a:lnTo>
                  <a:lnTo>
                    <a:pt x="105" y="710"/>
                  </a:lnTo>
                  <a:lnTo>
                    <a:pt x="86" y="701"/>
                  </a:lnTo>
                  <a:lnTo>
                    <a:pt x="51" y="700"/>
                  </a:lnTo>
                  <a:lnTo>
                    <a:pt x="35" y="707"/>
                  </a:lnTo>
                  <a:lnTo>
                    <a:pt x="18" y="720"/>
                  </a:lnTo>
                  <a:lnTo>
                    <a:pt x="3" y="756"/>
                  </a:lnTo>
                  <a:lnTo>
                    <a:pt x="0" y="771"/>
                  </a:lnTo>
                  <a:lnTo>
                    <a:pt x="0" y="941"/>
                  </a:lnTo>
                  <a:lnTo>
                    <a:pt x="48" y="945"/>
                  </a:lnTo>
                  <a:lnTo>
                    <a:pt x="141" y="959"/>
                  </a:lnTo>
                  <a:lnTo>
                    <a:pt x="232" y="981"/>
                  </a:lnTo>
                  <a:lnTo>
                    <a:pt x="319" y="1011"/>
                  </a:lnTo>
                  <a:lnTo>
                    <a:pt x="403" y="1050"/>
                  </a:lnTo>
                  <a:lnTo>
                    <a:pt x="482" y="1095"/>
                  </a:lnTo>
                  <a:lnTo>
                    <a:pt x="557" y="1147"/>
                  </a:lnTo>
                  <a:lnTo>
                    <a:pt x="626" y="1206"/>
                  </a:lnTo>
                  <a:lnTo>
                    <a:pt x="691" y="1269"/>
                  </a:lnTo>
                  <a:lnTo>
                    <a:pt x="749" y="1339"/>
                  </a:lnTo>
                  <a:lnTo>
                    <a:pt x="801" y="1414"/>
                  </a:lnTo>
                  <a:lnTo>
                    <a:pt x="846" y="1493"/>
                  </a:lnTo>
                  <a:lnTo>
                    <a:pt x="884" y="1576"/>
                  </a:lnTo>
                  <a:lnTo>
                    <a:pt x="915" y="1664"/>
                  </a:lnTo>
                  <a:lnTo>
                    <a:pt x="937" y="1755"/>
                  </a:lnTo>
                  <a:lnTo>
                    <a:pt x="951" y="1848"/>
                  </a:lnTo>
                  <a:lnTo>
                    <a:pt x="955" y="1896"/>
                  </a:lnTo>
                  <a:lnTo>
                    <a:pt x="1161" y="1896"/>
                  </a:lnTo>
                  <a:lnTo>
                    <a:pt x="1198" y="1903"/>
                  </a:lnTo>
                  <a:lnTo>
                    <a:pt x="1259" y="1931"/>
                  </a:lnTo>
                  <a:lnTo>
                    <a:pt x="1283" y="1952"/>
                  </a:lnTo>
                  <a:lnTo>
                    <a:pt x="1296" y="1966"/>
                  </a:lnTo>
                  <a:lnTo>
                    <a:pt x="1307" y="1983"/>
                  </a:lnTo>
                  <a:lnTo>
                    <a:pt x="1310" y="1990"/>
                  </a:lnTo>
                  <a:lnTo>
                    <a:pt x="1313" y="1995"/>
                  </a:lnTo>
                  <a:lnTo>
                    <a:pt x="1314" y="1996"/>
                  </a:lnTo>
                  <a:lnTo>
                    <a:pt x="1314" y="1996"/>
                  </a:lnTo>
                  <a:lnTo>
                    <a:pt x="1317" y="2003"/>
                  </a:lnTo>
                  <a:lnTo>
                    <a:pt x="1320" y="2008"/>
                  </a:lnTo>
                  <a:lnTo>
                    <a:pt x="1320" y="2008"/>
                  </a:lnTo>
                  <a:lnTo>
                    <a:pt x="1320" y="2008"/>
                  </a:lnTo>
                  <a:lnTo>
                    <a:pt x="1327" y="2034"/>
                  </a:lnTo>
                  <a:lnTo>
                    <a:pt x="1330" y="2061"/>
                  </a:lnTo>
                  <a:lnTo>
                    <a:pt x="1330" y="2061"/>
                  </a:lnTo>
                  <a:lnTo>
                    <a:pt x="1330" y="2062"/>
                  </a:lnTo>
                  <a:lnTo>
                    <a:pt x="1330" y="2071"/>
                  </a:lnTo>
                  <a:lnTo>
                    <a:pt x="1329" y="2079"/>
                  </a:lnTo>
                  <a:lnTo>
                    <a:pt x="1329" y="2080"/>
                  </a:lnTo>
                  <a:lnTo>
                    <a:pt x="1329" y="2080"/>
                  </a:lnTo>
                  <a:lnTo>
                    <a:pt x="1327" y="2099"/>
                  </a:lnTo>
                  <a:lnTo>
                    <a:pt x="1322" y="2117"/>
                  </a:lnTo>
                  <a:lnTo>
                    <a:pt x="1322" y="2118"/>
                  </a:lnTo>
                  <a:lnTo>
                    <a:pt x="1322" y="2119"/>
                  </a:lnTo>
                  <a:lnTo>
                    <a:pt x="1320" y="2127"/>
                  </a:lnTo>
                  <a:lnTo>
                    <a:pt x="1316" y="2135"/>
                  </a:lnTo>
                  <a:lnTo>
                    <a:pt x="1316" y="2136"/>
                  </a:lnTo>
                  <a:lnTo>
                    <a:pt x="1314" y="2139"/>
                  </a:lnTo>
                  <a:lnTo>
                    <a:pt x="1312" y="2147"/>
                  </a:lnTo>
                  <a:lnTo>
                    <a:pt x="1308" y="2156"/>
                  </a:lnTo>
                  <a:lnTo>
                    <a:pt x="1288" y="2195"/>
                  </a:lnTo>
                  <a:lnTo>
                    <a:pt x="1257" y="2276"/>
                  </a:lnTo>
                  <a:lnTo>
                    <a:pt x="1255" y="2300"/>
                  </a:lnTo>
                  <a:lnTo>
                    <a:pt x="1257" y="2325"/>
                  </a:lnTo>
                  <a:lnTo>
                    <a:pt x="1281" y="2372"/>
                  </a:lnTo>
                  <a:lnTo>
                    <a:pt x="1325" y="2407"/>
                  </a:lnTo>
                  <a:lnTo>
                    <a:pt x="1382" y="2425"/>
                  </a:lnTo>
                  <a:lnTo>
                    <a:pt x="1414" y="2428"/>
                  </a:lnTo>
                  <a:lnTo>
                    <a:pt x="1448" y="2425"/>
                  </a:lnTo>
                  <a:lnTo>
                    <a:pt x="1505" y="2407"/>
                  </a:lnTo>
                  <a:lnTo>
                    <a:pt x="1549" y="2372"/>
                  </a:lnTo>
                  <a:lnTo>
                    <a:pt x="1572" y="2325"/>
                  </a:lnTo>
                  <a:lnTo>
                    <a:pt x="1575" y="2300"/>
                  </a:lnTo>
                  <a:lnTo>
                    <a:pt x="1571" y="2276"/>
                  </a:lnTo>
                  <a:lnTo>
                    <a:pt x="1541" y="2195"/>
                  </a:lnTo>
                  <a:lnTo>
                    <a:pt x="1522" y="2156"/>
                  </a:lnTo>
                  <a:lnTo>
                    <a:pt x="1518" y="2147"/>
                  </a:lnTo>
                  <a:lnTo>
                    <a:pt x="1515" y="2139"/>
                  </a:lnTo>
                  <a:lnTo>
                    <a:pt x="1514" y="2136"/>
                  </a:lnTo>
                  <a:lnTo>
                    <a:pt x="1514" y="2135"/>
                  </a:lnTo>
                  <a:lnTo>
                    <a:pt x="1510" y="2127"/>
                  </a:lnTo>
                  <a:lnTo>
                    <a:pt x="1507" y="2119"/>
                  </a:lnTo>
                  <a:lnTo>
                    <a:pt x="1507" y="2118"/>
                  </a:lnTo>
                  <a:lnTo>
                    <a:pt x="1507" y="2117"/>
                  </a:lnTo>
                  <a:lnTo>
                    <a:pt x="1502" y="2099"/>
                  </a:lnTo>
                  <a:lnTo>
                    <a:pt x="1501" y="2080"/>
                  </a:lnTo>
                  <a:lnTo>
                    <a:pt x="1501" y="2080"/>
                  </a:lnTo>
                  <a:lnTo>
                    <a:pt x="1501" y="2079"/>
                  </a:lnTo>
                  <a:lnTo>
                    <a:pt x="1500" y="2071"/>
                  </a:lnTo>
                  <a:lnTo>
                    <a:pt x="1500" y="2062"/>
                  </a:lnTo>
                  <a:lnTo>
                    <a:pt x="1500" y="2062"/>
                  </a:lnTo>
                  <a:lnTo>
                    <a:pt x="1500" y="2061"/>
                  </a:lnTo>
                  <a:lnTo>
                    <a:pt x="1502" y="2034"/>
                  </a:lnTo>
                  <a:lnTo>
                    <a:pt x="1510" y="2008"/>
                  </a:lnTo>
                  <a:lnTo>
                    <a:pt x="1513" y="2003"/>
                  </a:lnTo>
                  <a:lnTo>
                    <a:pt x="1515" y="1996"/>
                  </a:lnTo>
                  <a:lnTo>
                    <a:pt x="1515" y="1996"/>
                  </a:lnTo>
                  <a:lnTo>
                    <a:pt x="1517" y="1995"/>
                  </a:lnTo>
                  <a:lnTo>
                    <a:pt x="1519" y="1990"/>
                  </a:lnTo>
                  <a:lnTo>
                    <a:pt x="1523" y="1983"/>
                  </a:lnTo>
                  <a:lnTo>
                    <a:pt x="1533" y="1968"/>
                  </a:lnTo>
                  <a:lnTo>
                    <a:pt x="1546" y="1952"/>
                  </a:lnTo>
                  <a:lnTo>
                    <a:pt x="1570" y="1933"/>
                  </a:lnTo>
                  <a:lnTo>
                    <a:pt x="1628" y="1904"/>
                  </a:lnTo>
                  <a:lnTo>
                    <a:pt x="1662" y="1898"/>
                  </a:lnTo>
                  <a:lnTo>
                    <a:pt x="1666" y="1896"/>
                  </a:lnTo>
                  <a:lnTo>
                    <a:pt x="1688" y="1896"/>
                  </a:lnTo>
                  <a:lnTo>
                    <a:pt x="1693" y="1896"/>
                  </a:lnTo>
                  <a:lnTo>
                    <a:pt x="1706" y="1896"/>
                  </a:lnTo>
                  <a:lnTo>
                    <a:pt x="1895" y="1896"/>
                  </a:lnTo>
                  <a:lnTo>
                    <a:pt x="1891" y="1801"/>
                  </a:lnTo>
                  <a:lnTo>
                    <a:pt x="1868" y="1611"/>
                  </a:lnTo>
                  <a:lnTo>
                    <a:pt x="1826" y="1430"/>
                  </a:lnTo>
                  <a:lnTo>
                    <a:pt x="1768" y="1254"/>
                  </a:lnTo>
                  <a:lnTo>
                    <a:pt x="1694" y="1086"/>
                  </a:lnTo>
                  <a:lnTo>
                    <a:pt x="1605" y="927"/>
                  </a:lnTo>
                  <a:lnTo>
                    <a:pt x="1502" y="777"/>
                  </a:lnTo>
                  <a:lnTo>
                    <a:pt x="1387" y="638"/>
                  </a:lnTo>
                  <a:lnTo>
                    <a:pt x="1259" y="510"/>
                  </a:lnTo>
                  <a:lnTo>
                    <a:pt x="1120" y="394"/>
                  </a:lnTo>
                  <a:lnTo>
                    <a:pt x="970" y="291"/>
                  </a:lnTo>
                  <a:lnTo>
                    <a:pt x="810" y="202"/>
                  </a:lnTo>
                  <a:lnTo>
                    <a:pt x="643" y="129"/>
                  </a:lnTo>
                  <a:lnTo>
                    <a:pt x="467" y="70"/>
                  </a:lnTo>
                  <a:lnTo>
                    <a:pt x="284" y="29"/>
                  </a:lnTo>
                  <a:lnTo>
                    <a:pt x="9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639">
              <a:extLst>
                <a:ext uri="{FF2B5EF4-FFF2-40B4-BE49-F238E27FC236}">
                  <a16:creationId xmlns:a16="http://schemas.microsoft.com/office/drawing/2014/main" id="{54D0EA3B-0FD3-46A0-B8CB-736A5C97C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4730750"/>
              <a:ext cx="974725" cy="752475"/>
            </a:xfrm>
            <a:custGeom>
              <a:avLst/>
              <a:gdLst>
                <a:gd name="T0" fmla="*/ 2293 w 2456"/>
                <a:gd name="T1" fmla="*/ 327 h 1896"/>
                <a:gd name="T2" fmla="*/ 2165 w 2456"/>
                <a:gd name="T3" fmla="*/ 379 h 1896"/>
                <a:gd name="T4" fmla="*/ 2105 w 2456"/>
                <a:gd name="T5" fmla="*/ 399 h 1896"/>
                <a:gd name="T6" fmla="*/ 2026 w 2456"/>
                <a:gd name="T7" fmla="*/ 396 h 1896"/>
                <a:gd name="T8" fmla="*/ 1997 w 2456"/>
                <a:gd name="T9" fmla="*/ 384 h 1896"/>
                <a:gd name="T10" fmla="*/ 1969 w 2456"/>
                <a:gd name="T11" fmla="*/ 366 h 1896"/>
                <a:gd name="T12" fmla="*/ 1933 w 2456"/>
                <a:gd name="T13" fmla="*/ 328 h 1896"/>
                <a:gd name="T14" fmla="*/ 1898 w 2456"/>
                <a:gd name="T15" fmla="*/ 234 h 1896"/>
                <a:gd name="T16" fmla="*/ 1898 w 2456"/>
                <a:gd name="T17" fmla="*/ 206 h 1896"/>
                <a:gd name="T18" fmla="*/ 1896 w 2456"/>
                <a:gd name="T19" fmla="*/ 187 h 1896"/>
                <a:gd name="T20" fmla="*/ 1800 w 2456"/>
                <a:gd name="T21" fmla="*/ 5 h 1896"/>
                <a:gd name="T22" fmla="*/ 1430 w 2456"/>
                <a:gd name="T23" fmla="*/ 70 h 1896"/>
                <a:gd name="T24" fmla="*/ 1086 w 2456"/>
                <a:gd name="T25" fmla="*/ 202 h 1896"/>
                <a:gd name="T26" fmla="*/ 776 w 2456"/>
                <a:gd name="T27" fmla="*/ 394 h 1896"/>
                <a:gd name="T28" fmla="*/ 509 w 2456"/>
                <a:gd name="T29" fmla="*/ 638 h 1896"/>
                <a:gd name="T30" fmla="*/ 290 w 2456"/>
                <a:gd name="T31" fmla="*/ 927 h 1896"/>
                <a:gd name="T32" fmla="*/ 128 w 2456"/>
                <a:gd name="T33" fmla="*/ 1254 h 1896"/>
                <a:gd name="T34" fmla="*/ 29 w 2456"/>
                <a:gd name="T35" fmla="*/ 1611 h 1896"/>
                <a:gd name="T36" fmla="*/ 0 w 2456"/>
                <a:gd name="T37" fmla="*/ 1896 h 1896"/>
                <a:gd name="T38" fmla="*/ 206 w 2456"/>
                <a:gd name="T39" fmla="*/ 1893 h 1896"/>
                <a:gd name="T40" fmla="*/ 252 w 2456"/>
                <a:gd name="T41" fmla="*/ 1861 h 1896"/>
                <a:gd name="T42" fmla="*/ 254 w 2456"/>
                <a:gd name="T43" fmla="*/ 1806 h 1896"/>
                <a:gd name="T44" fmla="*/ 236 w 2456"/>
                <a:gd name="T45" fmla="*/ 1767 h 1896"/>
                <a:gd name="T46" fmla="*/ 182 w 2456"/>
                <a:gd name="T47" fmla="*/ 1614 h 1896"/>
                <a:gd name="T48" fmla="*/ 180 w 2456"/>
                <a:gd name="T49" fmla="*/ 1561 h 1896"/>
                <a:gd name="T50" fmla="*/ 214 w 2456"/>
                <a:gd name="T51" fmla="*/ 1467 h 1896"/>
                <a:gd name="T52" fmla="*/ 283 w 2456"/>
                <a:gd name="T53" fmla="*/ 1394 h 1896"/>
                <a:gd name="T54" fmla="*/ 379 w 2456"/>
                <a:gd name="T55" fmla="*/ 1348 h 1896"/>
                <a:gd name="T56" fmla="*/ 463 w 2456"/>
                <a:gd name="T57" fmla="*/ 1337 h 1896"/>
                <a:gd name="T58" fmla="*/ 548 w 2456"/>
                <a:gd name="T59" fmla="*/ 1348 h 1896"/>
                <a:gd name="T60" fmla="*/ 644 w 2456"/>
                <a:gd name="T61" fmla="*/ 1394 h 1896"/>
                <a:gd name="T62" fmla="*/ 713 w 2456"/>
                <a:gd name="T63" fmla="*/ 1467 h 1896"/>
                <a:gd name="T64" fmla="*/ 747 w 2456"/>
                <a:gd name="T65" fmla="*/ 1561 h 1896"/>
                <a:gd name="T66" fmla="*/ 745 w 2456"/>
                <a:gd name="T67" fmla="*/ 1614 h 1896"/>
                <a:gd name="T68" fmla="*/ 691 w 2456"/>
                <a:gd name="T69" fmla="*/ 1767 h 1896"/>
                <a:gd name="T70" fmla="*/ 671 w 2456"/>
                <a:gd name="T71" fmla="*/ 1806 h 1896"/>
                <a:gd name="T72" fmla="*/ 675 w 2456"/>
                <a:gd name="T73" fmla="*/ 1861 h 1896"/>
                <a:gd name="T74" fmla="*/ 725 w 2456"/>
                <a:gd name="T75" fmla="*/ 1894 h 1896"/>
                <a:gd name="T76" fmla="*/ 941 w 2456"/>
                <a:gd name="T77" fmla="*/ 1896 h 1896"/>
                <a:gd name="T78" fmla="*/ 959 w 2456"/>
                <a:gd name="T79" fmla="*/ 1755 h 1896"/>
                <a:gd name="T80" fmla="*/ 1011 w 2456"/>
                <a:gd name="T81" fmla="*/ 1576 h 1896"/>
                <a:gd name="T82" fmla="*/ 1095 w 2456"/>
                <a:gd name="T83" fmla="*/ 1414 h 1896"/>
                <a:gd name="T84" fmla="*/ 1205 w 2456"/>
                <a:gd name="T85" fmla="*/ 1269 h 1896"/>
                <a:gd name="T86" fmla="*/ 1339 w 2456"/>
                <a:gd name="T87" fmla="*/ 1147 h 1896"/>
                <a:gd name="T88" fmla="*/ 1493 w 2456"/>
                <a:gd name="T89" fmla="*/ 1050 h 1896"/>
                <a:gd name="T90" fmla="*/ 1664 w 2456"/>
                <a:gd name="T91" fmla="*/ 981 h 1896"/>
                <a:gd name="T92" fmla="*/ 1848 w 2456"/>
                <a:gd name="T93" fmla="*/ 945 h 1896"/>
                <a:gd name="T94" fmla="*/ 1898 w 2456"/>
                <a:gd name="T95" fmla="*/ 761 h 1896"/>
                <a:gd name="T96" fmla="*/ 1931 w 2456"/>
                <a:gd name="T97" fmla="*/ 663 h 1896"/>
                <a:gd name="T98" fmla="*/ 1969 w 2456"/>
                <a:gd name="T99" fmla="*/ 622 h 1896"/>
                <a:gd name="T100" fmla="*/ 1997 w 2456"/>
                <a:gd name="T101" fmla="*/ 604 h 1896"/>
                <a:gd name="T102" fmla="*/ 2026 w 2456"/>
                <a:gd name="T103" fmla="*/ 593 h 1896"/>
                <a:gd name="T104" fmla="*/ 2105 w 2456"/>
                <a:gd name="T105" fmla="*/ 590 h 1896"/>
                <a:gd name="T106" fmla="*/ 2165 w 2456"/>
                <a:gd name="T107" fmla="*/ 611 h 1896"/>
                <a:gd name="T108" fmla="*/ 2293 w 2456"/>
                <a:gd name="T109" fmla="*/ 663 h 1896"/>
                <a:gd name="T110" fmla="*/ 2333 w 2456"/>
                <a:gd name="T111" fmla="*/ 665 h 1896"/>
                <a:gd name="T112" fmla="*/ 2395 w 2456"/>
                <a:gd name="T113" fmla="*/ 638 h 1896"/>
                <a:gd name="T114" fmla="*/ 2454 w 2456"/>
                <a:gd name="T115" fmla="*/ 529 h 1896"/>
                <a:gd name="T116" fmla="*/ 2454 w 2456"/>
                <a:gd name="T117" fmla="*/ 459 h 1896"/>
                <a:gd name="T118" fmla="*/ 2395 w 2456"/>
                <a:gd name="T119" fmla="*/ 351 h 1896"/>
                <a:gd name="T120" fmla="*/ 2333 w 2456"/>
                <a:gd name="T121" fmla="*/ 323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56" h="1896">
                  <a:moveTo>
                    <a:pt x="2319" y="323"/>
                  </a:moveTo>
                  <a:lnTo>
                    <a:pt x="2293" y="327"/>
                  </a:lnTo>
                  <a:lnTo>
                    <a:pt x="2206" y="358"/>
                  </a:lnTo>
                  <a:lnTo>
                    <a:pt x="2165" y="379"/>
                  </a:lnTo>
                  <a:lnTo>
                    <a:pt x="2145" y="388"/>
                  </a:lnTo>
                  <a:lnTo>
                    <a:pt x="2105" y="399"/>
                  </a:lnTo>
                  <a:lnTo>
                    <a:pt x="2065" y="402"/>
                  </a:lnTo>
                  <a:lnTo>
                    <a:pt x="2026" y="396"/>
                  </a:lnTo>
                  <a:lnTo>
                    <a:pt x="2009" y="389"/>
                  </a:lnTo>
                  <a:lnTo>
                    <a:pt x="1997" y="384"/>
                  </a:lnTo>
                  <a:lnTo>
                    <a:pt x="1987" y="379"/>
                  </a:lnTo>
                  <a:lnTo>
                    <a:pt x="1969" y="366"/>
                  </a:lnTo>
                  <a:lnTo>
                    <a:pt x="1952" y="351"/>
                  </a:lnTo>
                  <a:lnTo>
                    <a:pt x="1933" y="328"/>
                  </a:lnTo>
                  <a:lnTo>
                    <a:pt x="1904" y="269"/>
                  </a:lnTo>
                  <a:lnTo>
                    <a:pt x="1898" y="234"/>
                  </a:lnTo>
                  <a:lnTo>
                    <a:pt x="1896" y="230"/>
                  </a:lnTo>
                  <a:lnTo>
                    <a:pt x="1898" y="206"/>
                  </a:lnTo>
                  <a:lnTo>
                    <a:pt x="1896" y="201"/>
                  </a:lnTo>
                  <a:lnTo>
                    <a:pt x="1896" y="187"/>
                  </a:lnTo>
                  <a:lnTo>
                    <a:pt x="1896" y="0"/>
                  </a:lnTo>
                  <a:lnTo>
                    <a:pt x="1800" y="5"/>
                  </a:lnTo>
                  <a:lnTo>
                    <a:pt x="1611" y="29"/>
                  </a:lnTo>
                  <a:lnTo>
                    <a:pt x="1430" y="70"/>
                  </a:lnTo>
                  <a:lnTo>
                    <a:pt x="1253" y="129"/>
                  </a:lnTo>
                  <a:lnTo>
                    <a:pt x="1086" y="202"/>
                  </a:lnTo>
                  <a:lnTo>
                    <a:pt x="927" y="291"/>
                  </a:lnTo>
                  <a:lnTo>
                    <a:pt x="776" y="394"/>
                  </a:lnTo>
                  <a:lnTo>
                    <a:pt x="638" y="510"/>
                  </a:lnTo>
                  <a:lnTo>
                    <a:pt x="509" y="638"/>
                  </a:lnTo>
                  <a:lnTo>
                    <a:pt x="394" y="777"/>
                  </a:lnTo>
                  <a:lnTo>
                    <a:pt x="290" y="927"/>
                  </a:lnTo>
                  <a:lnTo>
                    <a:pt x="202" y="1085"/>
                  </a:lnTo>
                  <a:lnTo>
                    <a:pt x="128" y="1254"/>
                  </a:lnTo>
                  <a:lnTo>
                    <a:pt x="70" y="1429"/>
                  </a:lnTo>
                  <a:lnTo>
                    <a:pt x="29" y="1611"/>
                  </a:lnTo>
                  <a:lnTo>
                    <a:pt x="5" y="1801"/>
                  </a:lnTo>
                  <a:lnTo>
                    <a:pt x="0" y="1896"/>
                  </a:lnTo>
                  <a:lnTo>
                    <a:pt x="189" y="1896"/>
                  </a:lnTo>
                  <a:lnTo>
                    <a:pt x="206" y="1893"/>
                  </a:lnTo>
                  <a:lnTo>
                    <a:pt x="240" y="1876"/>
                  </a:lnTo>
                  <a:lnTo>
                    <a:pt x="252" y="1861"/>
                  </a:lnTo>
                  <a:lnTo>
                    <a:pt x="259" y="1843"/>
                  </a:lnTo>
                  <a:lnTo>
                    <a:pt x="254" y="1806"/>
                  </a:lnTo>
                  <a:lnTo>
                    <a:pt x="248" y="1791"/>
                  </a:lnTo>
                  <a:lnTo>
                    <a:pt x="236" y="1767"/>
                  </a:lnTo>
                  <a:lnTo>
                    <a:pt x="198" y="1677"/>
                  </a:lnTo>
                  <a:lnTo>
                    <a:pt x="182" y="1614"/>
                  </a:lnTo>
                  <a:lnTo>
                    <a:pt x="179" y="1587"/>
                  </a:lnTo>
                  <a:lnTo>
                    <a:pt x="180" y="1561"/>
                  </a:lnTo>
                  <a:lnTo>
                    <a:pt x="192" y="1513"/>
                  </a:lnTo>
                  <a:lnTo>
                    <a:pt x="214" y="1467"/>
                  </a:lnTo>
                  <a:lnTo>
                    <a:pt x="244" y="1427"/>
                  </a:lnTo>
                  <a:lnTo>
                    <a:pt x="283" y="1394"/>
                  </a:lnTo>
                  <a:lnTo>
                    <a:pt x="328" y="1366"/>
                  </a:lnTo>
                  <a:lnTo>
                    <a:pt x="379" y="1348"/>
                  </a:lnTo>
                  <a:lnTo>
                    <a:pt x="434" y="1338"/>
                  </a:lnTo>
                  <a:lnTo>
                    <a:pt x="463" y="1337"/>
                  </a:lnTo>
                  <a:lnTo>
                    <a:pt x="493" y="1338"/>
                  </a:lnTo>
                  <a:lnTo>
                    <a:pt x="548" y="1348"/>
                  </a:lnTo>
                  <a:lnTo>
                    <a:pt x="599" y="1366"/>
                  </a:lnTo>
                  <a:lnTo>
                    <a:pt x="644" y="1394"/>
                  </a:lnTo>
                  <a:lnTo>
                    <a:pt x="683" y="1427"/>
                  </a:lnTo>
                  <a:lnTo>
                    <a:pt x="713" y="1467"/>
                  </a:lnTo>
                  <a:lnTo>
                    <a:pt x="735" y="1513"/>
                  </a:lnTo>
                  <a:lnTo>
                    <a:pt x="747" y="1561"/>
                  </a:lnTo>
                  <a:lnTo>
                    <a:pt x="747" y="1587"/>
                  </a:lnTo>
                  <a:lnTo>
                    <a:pt x="745" y="1614"/>
                  </a:lnTo>
                  <a:lnTo>
                    <a:pt x="727" y="1677"/>
                  </a:lnTo>
                  <a:lnTo>
                    <a:pt x="691" y="1767"/>
                  </a:lnTo>
                  <a:lnTo>
                    <a:pt x="679" y="1791"/>
                  </a:lnTo>
                  <a:lnTo>
                    <a:pt x="671" y="1806"/>
                  </a:lnTo>
                  <a:lnTo>
                    <a:pt x="668" y="1843"/>
                  </a:lnTo>
                  <a:lnTo>
                    <a:pt x="675" y="1861"/>
                  </a:lnTo>
                  <a:lnTo>
                    <a:pt x="688" y="1877"/>
                  </a:lnTo>
                  <a:lnTo>
                    <a:pt x="725" y="1894"/>
                  </a:lnTo>
                  <a:lnTo>
                    <a:pt x="740" y="1896"/>
                  </a:lnTo>
                  <a:lnTo>
                    <a:pt x="941" y="1896"/>
                  </a:lnTo>
                  <a:lnTo>
                    <a:pt x="945" y="1848"/>
                  </a:lnTo>
                  <a:lnTo>
                    <a:pt x="959" y="1755"/>
                  </a:lnTo>
                  <a:lnTo>
                    <a:pt x="981" y="1664"/>
                  </a:lnTo>
                  <a:lnTo>
                    <a:pt x="1011" y="1576"/>
                  </a:lnTo>
                  <a:lnTo>
                    <a:pt x="1050" y="1493"/>
                  </a:lnTo>
                  <a:lnTo>
                    <a:pt x="1095" y="1414"/>
                  </a:lnTo>
                  <a:lnTo>
                    <a:pt x="1147" y="1339"/>
                  </a:lnTo>
                  <a:lnTo>
                    <a:pt x="1205" y="1269"/>
                  </a:lnTo>
                  <a:lnTo>
                    <a:pt x="1269" y="1206"/>
                  </a:lnTo>
                  <a:lnTo>
                    <a:pt x="1339" y="1147"/>
                  </a:lnTo>
                  <a:lnTo>
                    <a:pt x="1414" y="1095"/>
                  </a:lnTo>
                  <a:lnTo>
                    <a:pt x="1493" y="1050"/>
                  </a:lnTo>
                  <a:lnTo>
                    <a:pt x="1576" y="1011"/>
                  </a:lnTo>
                  <a:lnTo>
                    <a:pt x="1664" y="981"/>
                  </a:lnTo>
                  <a:lnTo>
                    <a:pt x="1755" y="959"/>
                  </a:lnTo>
                  <a:lnTo>
                    <a:pt x="1848" y="945"/>
                  </a:lnTo>
                  <a:lnTo>
                    <a:pt x="1896" y="941"/>
                  </a:lnTo>
                  <a:lnTo>
                    <a:pt x="1898" y="761"/>
                  </a:lnTo>
                  <a:lnTo>
                    <a:pt x="1903" y="725"/>
                  </a:lnTo>
                  <a:lnTo>
                    <a:pt x="1931" y="663"/>
                  </a:lnTo>
                  <a:lnTo>
                    <a:pt x="1952" y="638"/>
                  </a:lnTo>
                  <a:lnTo>
                    <a:pt x="1969" y="622"/>
                  </a:lnTo>
                  <a:lnTo>
                    <a:pt x="1987" y="611"/>
                  </a:lnTo>
                  <a:lnTo>
                    <a:pt x="1997" y="604"/>
                  </a:lnTo>
                  <a:lnTo>
                    <a:pt x="2009" y="599"/>
                  </a:lnTo>
                  <a:lnTo>
                    <a:pt x="2026" y="593"/>
                  </a:lnTo>
                  <a:lnTo>
                    <a:pt x="2065" y="587"/>
                  </a:lnTo>
                  <a:lnTo>
                    <a:pt x="2105" y="590"/>
                  </a:lnTo>
                  <a:lnTo>
                    <a:pt x="2145" y="602"/>
                  </a:lnTo>
                  <a:lnTo>
                    <a:pt x="2165" y="611"/>
                  </a:lnTo>
                  <a:lnTo>
                    <a:pt x="2206" y="630"/>
                  </a:lnTo>
                  <a:lnTo>
                    <a:pt x="2293" y="663"/>
                  </a:lnTo>
                  <a:lnTo>
                    <a:pt x="2319" y="666"/>
                  </a:lnTo>
                  <a:lnTo>
                    <a:pt x="2333" y="665"/>
                  </a:lnTo>
                  <a:lnTo>
                    <a:pt x="2359" y="659"/>
                  </a:lnTo>
                  <a:lnTo>
                    <a:pt x="2395" y="638"/>
                  </a:lnTo>
                  <a:lnTo>
                    <a:pt x="2433" y="591"/>
                  </a:lnTo>
                  <a:lnTo>
                    <a:pt x="2454" y="529"/>
                  </a:lnTo>
                  <a:lnTo>
                    <a:pt x="2456" y="494"/>
                  </a:lnTo>
                  <a:lnTo>
                    <a:pt x="2454" y="459"/>
                  </a:lnTo>
                  <a:lnTo>
                    <a:pt x="2433" y="398"/>
                  </a:lnTo>
                  <a:lnTo>
                    <a:pt x="2395" y="351"/>
                  </a:lnTo>
                  <a:lnTo>
                    <a:pt x="2359" y="329"/>
                  </a:lnTo>
                  <a:lnTo>
                    <a:pt x="2333" y="323"/>
                  </a:lnTo>
                  <a:lnTo>
                    <a:pt x="2319" y="3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640">
              <a:extLst>
                <a:ext uri="{FF2B5EF4-FFF2-40B4-BE49-F238E27FC236}">
                  <a16:creationId xmlns:a16="http://schemas.microsoft.com/office/drawing/2014/main" id="{599CD2BC-5B42-4044-86E8-65CED3E4E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305425"/>
              <a:ext cx="752475" cy="974725"/>
            </a:xfrm>
            <a:custGeom>
              <a:avLst/>
              <a:gdLst>
                <a:gd name="T0" fmla="*/ 1614 w 1896"/>
                <a:gd name="T1" fmla="*/ 1705 h 2455"/>
                <a:gd name="T2" fmla="*/ 1767 w 1896"/>
                <a:gd name="T3" fmla="*/ 1759 h 2455"/>
                <a:gd name="T4" fmla="*/ 1811 w 1896"/>
                <a:gd name="T5" fmla="*/ 1780 h 2455"/>
                <a:gd name="T6" fmla="*/ 1861 w 1896"/>
                <a:gd name="T7" fmla="*/ 1775 h 2455"/>
                <a:gd name="T8" fmla="*/ 1894 w 1896"/>
                <a:gd name="T9" fmla="*/ 1725 h 2455"/>
                <a:gd name="T10" fmla="*/ 1896 w 1896"/>
                <a:gd name="T11" fmla="*/ 1515 h 2455"/>
                <a:gd name="T12" fmla="*/ 1755 w 1896"/>
                <a:gd name="T13" fmla="*/ 1497 h 2455"/>
                <a:gd name="T14" fmla="*/ 1576 w 1896"/>
                <a:gd name="T15" fmla="*/ 1444 h 2455"/>
                <a:gd name="T16" fmla="*/ 1414 w 1896"/>
                <a:gd name="T17" fmla="*/ 1361 h 2455"/>
                <a:gd name="T18" fmla="*/ 1269 w 1896"/>
                <a:gd name="T19" fmla="*/ 1251 h 2455"/>
                <a:gd name="T20" fmla="*/ 1147 w 1896"/>
                <a:gd name="T21" fmla="*/ 1118 h 2455"/>
                <a:gd name="T22" fmla="*/ 1050 w 1896"/>
                <a:gd name="T23" fmla="*/ 963 h 2455"/>
                <a:gd name="T24" fmla="*/ 981 w 1896"/>
                <a:gd name="T25" fmla="*/ 792 h 2455"/>
                <a:gd name="T26" fmla="*/ 945 w 1896"/>
                <a:gd name="T27" fmla="*/ 608 h 2455"/>
                <a:gd name="T28" fmla="*/ 730 w 1896"/>
                <a:gd name="T29" fmla="*/ 559 h 2455"/>
                <a:gd name="T30" fmla="*/ 660 w 1896"/>
                <a:gd name="T31" fmla="*/ 541 h 2455"/>
                <a:gd name="T32" fmla="*/ 591 w 1896"/>
                <a:gd name="T33" fmla="*/ 488 h 2455"/>
                <a:gd name="T34" fmla="*/ 573 w 1896"/>
                <a:gd name="T35" fmla="*/ 459 h 2455"/>
                <a:gd name="T36" fmla="*/ 561 w 1896"/>
                <a:gd name="T37" fmla="*/ 429 h 2455"/>
                <a:gd name="T38" fmla="*/ 559 w 1896"/>
                <a:gd name="T39" fmla="*/ 352 h 2455"/>
                <a:gd name="T40" fmla="*/ 579 w 1896"/>
                <a:gd name="T41" fmla="*/ 292 h 2455"/>
                <a:gd name="T42" fmla="*/ 631 w 1896"/>
                <a:gd name="T43" fmla="*/ 164 h 2455"/>
                <a:gd name="T44" fmla="*/ 635 w 1896"/>
                <a:gd name="T45" fmla="*/ 123 h 2455"/>
                <a:gd name="T46" fmla="*/ 607 w 1896"/>
                <a:gd name="T47" fmla="*/ 60 h 2455"/>
                <a:gd name="T48" fmla="*/ 498 w 1896"/>
                <a:gd name="T49" fmla="*/ 2 h 2455"/>
                <a:gd name="T50" fmla="*/ 428 w 1896"/>
                <a:gd name="T51" fmla="*/ 2 h 2455"/>
                <a:gd name="T52" fmla="*/ 320 w 1896"/>
                <a:gd name="T53" fmla="*/ 60 h 2455"/>
                <a:gd name="T54" fmla="*/ 292 w 1896"/>
                <a:gd name="T55" fmla="*/ 123 h 2455"/>
                <a:gd name="T56" fmla="*/ 296 w 1896"/>
                <a:gd name="T57" fmla="*/ 164 h 2455"/>
                <a:gd name="T58" fmla="*/ 347 w 1896"/>
                <a:gd name="T59" fmla="*/ 292 h 2455"/>
                <a:gd name="T60" fmla="*/ 368 w 1896"/>
                <a:gd name="T61" fmla="*/ 352 h 2455"/>
                <a:gd name="T62" fmla="*/ 364 w 1896"/>
                <a:gd name="T63" fmla="*/ 429 h 2455"/>
                <a:gd name="T64" fmla="*/ 354 w 1896"/>
                <a:gd name="T65" fmla="*/ 459 h 2455"/>
                <a:gd name="T66" fmla="*/ 336 w 1896"/>
                <a:gd name="T67" fmla="*/ 486 h 2455"/>
                <a:gd name="T68" fmla="*/ 270 w 1896"/>
                <a:gd name="T69" fmla="*/ 539 h 2455"/>
                <a:gd name="T70" fmla="*/ 202 w 1896"/>
                <a:gd name="T71" fmla="*/ 559 h 2455"/>
                <a:gd name="T72" fmla="*/ 175 w 1896"/>
                <a:gd name="T73" fmla="*/ 559 h 2455"/>
                <a:gd name="T74" fmla="*/ 156 w 1896"/>
                <a:gd name="T75" fmla="*/ 559 h 2455"/>
                <a:gd name="T76" fmla="*/ 5 w 1896"/>
                <a:gd name="T77" fmla="*/ 656 h 2455"/>
                <a:gd name="T78" fmla="*/ 70 w 1896"/>
                <a:gd name="T79" fmla="*/ 1027 h 2455"/>
                <a:gd name="T80" fmla="*/ 202 w 1896"/>
                <a:gd name="T81" fmla="*/ 1370 h 2455"/>
                <a:gd name="T82" fmla="*/ 394 w 1896"/>
                <a:gd name="T83" fmla="*/ 1680 h 2455"/>
                <a:gd name="T84" fmla="*/ 638 w 1896"/>
                <a:gd name="T85" fmla="*/ 1947 h 2455"/>
                <a:gd name="T86" fmla="*/ 927 w 1896"/>
                <a:gd name="T87" fmla="*/ 2165 h 2455"/>
                <a:gd name="T88" fmla="*/ 1253 w 1896"/>
                <a:gd name="T89" fmla="*/ 2328 h 2455"/>
                <a:gd name="T90" fmla="*/ 1611 w 1896"/>
                <a:gd name="T91" fmla="*/ 2428 h 2455"/>
                <a:gd name="T92" fmla="*/ 1896 w 1896"/>
                <a:gd name="T93" fmla="*/ 2455 h 2455"/>
                <a:gd name="T94" fmla="*/ 1892 w 1896"/>
                <a:gd name="T95" fmla="*/ 2244 h 2455"/>
                <a:gd name="T96" fmla="*/ 1861 w 1896"/>
                <a:gd name="T97" fmla="*/ 2199 h 2455"/>
                <a:gd name="T98" fmla="*/ 1811 w 1896"/>
                <a:gd name="T99" fmla="*/ 2193 h 2455"/>
                <a:gd name="T100" fmla="*/ 1767 w 1896"/>
                <a:gd name="T101" fmla="*/ 2214 h 2455"/>
                <a:gd name="T102" fmla="*/ 1614 w 1896"/>
                <a:gd name="T103" fmla="*/ 2269 h 2455"/>
                <a:gd name="T104" fmla="*/ 1561 w 1896"/>
                <a:gd name="T105" fmla="*/ 2270 h 2455"/>
                <a:gd name="T106" fmla="*/ 1467 w 1896"/>
                <a:gd name="T107" fmla="*/ 2236 h 2455"/>
                <a:gd name="T108" fmla="*/ 1393 w 1896"/>
                <a:gd name="T109" fmla="*/ 2167 h 2455"/>
                <a:gd name="T110" fmla="*/ 1348 w 1896"/>
                <a:gd name="T111" fmla="*/ 2071 h 2455"/>
                <a:gd name="T112" fmla="*/ 1336 w 1896"/>
                <a:gd name="T113" fmla="*/ 1986 h 2455"/>
                <a:gd name="T114" fmla="*/ 1348 w 1896"/>
                <a:gd name="T115" fmla="*/ 1902 h 2455"/>
                <a:gd name="T116" fmla="*/ 1393 w 1896"/>
                <a:gd name="T117" fmla="*/ 1806 h 2455"/>
                <a:gd name="T118" fmla="*/ 1467 w 1896"/>
                <a:gd name="T119" fmla="*/ 1737 h 2455"/>
                <a:gd name="T120" fmla="*/ 1561 w 1896"/>
                <a:gd name="T121" fmla="*/ 1703 h 2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6" h="2455">
                  <a:moveTo>
                    <a:pt x="1587" y="1702"/>
                  </a:moveTo>
                  <a:lnTo>
                    <a:pt x="1614" y="1705"/>
                  </a:lnTo>
                  <a:lnTo>
                    <a:pt x="1677" y="1722"/>
                  </a:lnTo>
                  <a:lnTo>
                    <a:pt x="1767" y="1759"/>
                  </a:lnTo>
                  <a:lnTo>
                    <a:pt x="1791" y="1771"/>
                  </a:lnTo>
                  <a:lnTo>
                    <a:pt x="1811" y="1780"/>
                  </a:lnTo>
                  <a:lnTo>
                    <a:pt x="1846" y="1781"/>
                  </a:lnTo>
                  <a:lnTo>
                    <a:pt x="1861" y="1775"/>
                  </a:lnTo>
                  <a:lnTo>
                    <a:pt x="1877" y="1762"/>
                  </a:lnTo>
                  <a:lnTo>
                    <a:pt x="1894" y="1725"/>
                  </a:lnTo>
                  <a:lnTo>
                    <a:pt x="1896" y="1709"/>
                  </a:lnTo>
                  <a:lnTo>
                    <a:pt x="1896" y="1515"/>
                  </a:lnTo>
                  <a:lnTo>
                    <a:pt x="1848" y="1512"/>
                  </a:lnTo>
                  <a:lnTo>
                    <a:pt x="1755" y="1497"/>
                  </a:lnTo>
                  <a:lnTo>
                    <a:pt x="1664" y="1475"/>
                  </a:lnTo>
                  <a:lnTo>
                    <a:pt x="1576" y="1444"/>
                  </a:lnTo>
                  <a:lnTo>
                    <a:pt x="1493" y="1407"/>
                  </a:lnTo>
                  <a:lnTo>
                    <a:pt x="1414" y="1361"/>
                  </a:lnTo>
                  <a:lnTo>
                    <a:pt x="1339" y="1309"/>
                  </a:lnTo>
                  <a:lnTo>
                    <a:pt x="1269" y="1251"/>
                  </a:lnTo>
                  <a:lnTo>
                    <a:pt x="1205" y="1186"/>
                  </a:lnTo>
                  <a:lnTo>
                    <a:pt x="1147" y="1118"/>
                  </a:lnTo>
                  <a:lnTo>
                    <a:pt x="1095" y="1042"/>
                  </a:lnTo>
                  <a:lnTo>
                    <a:pt x="1050" y="963"/>
                  </a:lnTo>
                  <a:lnTo>
                    <a:pt x="1012" y="879"/>
                  </a:lnTo>
                  <a:lnTo>
                    <a:pt x="981" y="792"/>
                  </a:lnTo>
                  <a:lnTo>
                    <a:pt x="959" y="701"/>
                  </a:lnTo>
                  <a:lnTo>
                    <a:pt x="945" y="608"/>
                  </a:lnTo>
                  <a:lnTo>
                    <a:pt x="941" y="560"/>
                  </a:lnTo>
                  <a:lnTo>
                    <a:pt x="730" y="559"/>
                  </a:lnTo>
                  <a:lnTo>
                    <a:pt x="705" y="555"/>
                  </a:lnTo>
                  <a:lnTo>
                    <a:pt x="660" y="541"/>
                  </a:lnTo>
                  <a:lnTo>
                    <a:pt x="622" y="517"/>
                  </a:lnTo>
                  <a:lnTo>
                    <a:pt x="591" y="488"/>
                  </a:lnTo>
                  <a:lnTo>
                    <a:pt x="579" y="469"/>
                  </a:lnTo>
                  <a:lnTo>
                    <a:pt x="573" y="459"/>
                  </a:lnTo>
                  <a:lnTo>
                    <a:pt x="569" y="447"/>
                  </a:lnTo>
                  <a:lnTo>
                    <a:pt x="561" y="429"/>
                  </a:lnTo>
                  <a:lnTo>
                    <a:pt x="556" y="392"/>
                  </a:lnTo>
                  <a:lnTo>
                    <a:pt x="559" y="352"/>
                  </a:lnTo>
                  <a:lnTo>
                    <a:pt x="570" y="311"/>
                  </a:lnTo>
                  <a:lnTo>
                    <a:pt x="579" y="292"/>
                  </a:lnTo>
                  <a:lnTo>
                    <a:pt x="599" y="249"/>
                  </a:lnTo>
                  <a:lnTo>
                    <a:pt x="631" y="164"/>
                  </a:lnTo>
                  <a:lnTo>
                    <a:pt x="635" y="138"/>
                  </a:lnTo>
                  <a:lnTo>
                    <a:pt x="635" y="123"/>
                  </a:lnTo>
                  <a:lnTo>
                    <a:pt x="627" y="96"/>
                  </a:lnTo>
                  <a:lnTo>
                    <a:pt x="607" y="60"/>
                  </a:lnTo>
                  <a:lnTo>
                    <a:pt x="560" y="22"/>
                  </a:lnTo>
                  <a:lnTo>
                    <a:pt x="498" y="2"/>
                  </a:lnTo>
                  <a:lnTo>
                    <a:pt x="463" y="0"/>
                  </a:lnTo>
                  <a:lnTo>
                    <a:pt x="428" y="2"/>
                  </a:lnTo>
                  <a:lnTo>
                    <a:pt x="367" y="22"/>
                  </a:lnTo>
                  <a:lnTo>
                    <a:pt x="320" y="60"/>
                  </a:lnTo>
                  <a:lnTo>
                    <a:pt x="299" y="96"/>
                  </a:lnTo>
                  <a:lnTo>
                    <a:pt x="292" y="123"/>
                  </a:lnTo>
                  <a:lnTo>
                    <a:pt x="292" y="138"/>
                  </a:lnTo>
                  <a:lnTo>
                    <a:pt x="296" y="164"/>
                  </a:lnTo>
                  <a:lnTo>
                    <a:pt x="327" y="249"/>
                  </a:lnTo>
                  <a:lnTo>
                    <a:pt x="347" y="292"/>
                  </a:lnTo>
                  <a:lnTo>
                    <a:pt x="357" y="311"/>
                  </a:lnTo>
                  <a:lnTo>
                    <a:pt x="368" y="352"/>
                  </a:lnTo>
                  <a:lnTo>
                    <a:pt x="371" y="392"/>
                  </a:lnTo>
                  <a:lnTo>
                    <a:pt x="364" y="429"/>
                  </a:lnTo>
                  <a:lnTo>
                    <a:pt x="358" y="447"/>
                  </a:lnTo>
                  <a:lnTo>
                    <a:pt x="354" y="459"/>
                  </a:lnTo>
                  <a:lnTo>
                    <a:pt x="347" y="469"/>
                  </a:lnTo>
                  <a:lnTo>
                    <a:pt x="336" y="486"/>
                  </a:lnTo>
                  <a:lnTo>
                    <a:pt x="306" y="516"/>
                  </a:lnTo>
                  <a:lnTo>
                    <a:pt x="270" y="539"/>
                  </a:lnTo>
                  <a:lnTo>
                    <a:pt x="226" y="554"/>
                  </a:lnTo>
                  <a:lnTo>
                    <a:pt x="202" y="559"/>
                  </a:lnTo>
                  <a:lnTo>
                    <a:pt x="198" y="559"/>
                  </a:lnTo>
                  <a:lnTo>
                    <a:pt x="175" y="559"/>
                  </a:lnTo>
                  <a:lnTo>
                    <a:pt x="170" y="559"/>
                  </a:lnTo>
                  <a:lnTo>
                    <a:pt x="156" y="559"/>
                  </a:lnTo>
                  <a:lnTo>
                    <a:pt x="0" y="560"/>
                  </a:lnTo>
                  <a:lnTo>
                    <a:pt x="5" y="656"/>
                  </a:lnTo>
                  <a:lnTo>
                    <a:pt x="29" y="844"/>
                  </a:lnTo>
                  <a:lnTo>
                    <a:pt x="70" y="1027"/>
                  </a:lnTo>
                  <a:lnTo>
                    <a:pt x="128" y="1203"/>
                  </a:lnTo>
                  <a:lnTo>
                    <a:pt x="202" y="1370"/>
                  </a:lnTo>
                  <a:lnTo>
                    <a:pt x="290" y="1530"/>
                  </a:lnTo>
                  <a:lnTo>
                    <a:pt x="394" y="1680"/>
                  </a:lnTo>
                  <a:lnTo>
                    <a:pt x="509" y="1819"/>
                  </a:lnTo>
                  <a:lnTo>
                    <a:pt x="638" y="1947"/>
                  </a:lnTo>
                  <a:lnTo>
                    <a:pt x="776" y="2062"/>
                  </a:lnTo>
                  <a:lnTo>
                    <a:pt x="927" y="2165"/>
                  </a:lnTo>
                  <a:lnTo>
                    <a:pt x="1085" y="2254"/>
                  </a:lnTo>
                  <a:lnTo>
                    <a:pt x="1253" y="2328"/>
                  </a:lnTo>
                  <a:lnTo>
                    <a:pt x="1428" y="2386"/>
                  </a:lnTo>
                  <a:lnTo>
                    <a:pt x="1611" y="2428"/>
                  </a:lnTo>
                  <a:lnTo>
                    <a:pt x="1800" y="2451"/>
                  </a:lnTo>
                  <a:lnTo>
                    <a:pt x="1896" y="2455"/>
                  </a:lnTo>
                  <a:lnTo>
                    <a:pt x="1896" y="2259"/>
                  </a:lnTo>
                  <a:lnTo>
                    <a:pt x="1892" y="2244"/>
                  </a:lnTo>
                  <a:lnTo>
                    <a:pt x="1876" y="2210"/>
                  </a:lnTo>
                  <a:lnTo>
                    <a:pt x="1861" y="2199"/>
                  </a:lnTo>
                  <a:lnTo>
                    <a:pt x="1846" y="2192"/>
                  </a:lnTo>
                  <a:lnTo>
                    <a:pt x="1811" y="2193"/>
                  </a:lnTo>
                  <a:lnTo>
                    <a:pt x="1791" y="2202"/>
                  </a:lnTo>
                  <a:lnTo>
                    <a:pt x="1767" y="2214"/>
                  </a:lnTo>
                  <a:lnTo>
                    <a:pt x="1677" y="2250"/>
                  </a:lnTo>
                  <a:lnTo>
                    <a:pt x="1614" y="2269"/>
                  </a:lnTo>
                  <a:lnTo>
                    <a:pt x="1587" y="2270"/>
                  </a:lnTo>
                  <a:lnTo>
                    <a:pt x="1561" y="2270"/>
                  </a:lnTo>
                  <a:lnTo>
                    <a:pt x="1513" y="2258"/>
                  </a:lnTo>
                  <a:lnTo>
                    <a:pt x="1467" y="2236"/>
                  </a:lnTo>
                  <a:lnTo>
                    <a:pt x="1427" y="2206"/>
                  </a:lnTo>
                  <a:lnTo>
                    <a:pt x="1393" y="2167"/>
                  </a:lnTo>
                  <a:lnTo>
                    <a:pt x="1366" y="2122"/>
                  </a:lnTo>
                  <a:lnTo>
                    <a:pt x="1348" y="2071"/>
                  </a:lnTo>
                  <a:lnTo>
                    <a:pt x="1338" y="2016"/>
                  </a:lnTo>
                  <a:lnTo>
                    <a:pt x="1336" y="1986"/>
                  </a:lnTo>
                  <a:lnTo>
                    <a:pt x="1338" y="1957"/>
                  </a:lnTo>
                  <a:lnTo>
                    <a:pt x="1348" y="1902"/>
                  </a:lnTo>
                  <a:lnTo>
                    <a:pt x="1366" y="1851"/>
                  </a:lnTo>
                  <a:lnTo>
                    <a:pt x="1393" y="1806"/>
                  </a:lnTo>
                  <a:lnTo>
                    <a:pt x="1427" y="1767"/>
                  </a:lnTo>
                  <a:lnTo>
                    <a:pt x="1467" y="1737"/>
                  </a:lnTo>
                  <a:lnTo>
                    <a:pt x="1513" y="1715"/>
                  </a:lnTo>
                  <a:lnTo>
                    <a:pt x="1561" y="1703"/>
                  </a:lnTo>
                  <a:lnTo>
                    <a:pt x="1587" y="17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EF9B0C1E-DD0F-4F32-9A0A-7F377C1499AB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47592D9-2B69-4B5A-AA9D-4B3E45657CF8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EFC579E-BC6C-4BDF-8549-74FC34373E24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AB7D846-5E17-45CD-A916-FC6A7C2EB9B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tx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A9957F2-13ED-4186-85D0-10086DCFF9DB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0FA5617-0BEF-4004-BC7F-A59BACA2B3D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D7F72DD-159E-41AE-A8AA-11755A480EC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73103B5-BAB8-45B3-B370-3B61524AFAE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19" name="Graphic 18" descr="Puzzle">
            <a:extLst>
              <a:ext uri="{FF2B5EF4-FFF2-40B4-BE49-F238E27FC236}">
                <a16:creationId xmlns:a16="http://schemas.microsoft.com/office/drawing/2014/main" id="{CCC81EDC-A185-4B0F-BCDC-8AB8A0CC4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0" name="Graphic 19" descr="Magnifying glass">
            <a:extLst>
              <a:ext uri="{FF2B5EF4-FFF2-40B4-BE49-F238E27FC236}">
                <a16:creationId xmlns:a16="http://schemas.microsoft.com/office/drawing/2014/main" id="{5ECE4E04-46AE-48AE-AFBB-0A2B75E6D5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9699FC7-D136-491A-9A73-C087D03D20BE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AEBA803-38C0-4761-BDD1-41E4F168E0CA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72EFA5F6-BB09-4F28-81AA-647D1DA2A18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711B0D0-9D90-4871-A4B4-74251581D1A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151548D-FDB8-451C-8E5C-D94F66F83A73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FE7849D-E98C-4A1C-8D17-ED8CA3431B2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7027451-EBCC-4C72-A0D7-65CD5C67B0DA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4DA9D9A8-424C-4F8A-BBB8-B8AEFCF6F8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62B89DD3-21B9-4636-91D7-EF420CCC1E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87433BB6-E785-4EB3-8CA5-F95D7856B9A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81038" y="3998821"/>
            <a:ext cx="793304" cy="793304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2FF35C5E-1FC5-431E-8C0A-EE556FDF0FF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177935" y="1731107"/>
            <a:ext cx="793304" cy="793304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FA6A62A0-DB32-46D1-8D38-D9566A45A9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171121" y="5298796"/>
            <a:ext cx="793304" cy="793304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760EFFBE-EA90-4DDD-B762-7973F74DA2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402808" y="3073320"/>
            <a:ext cx="793304" cy="79330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4FE315B-908A-4F52-A1E8-486F02B7F962}"/>
              </a:ext>
            </a:extLst>
          </p:cNvPr>
          <p:cNvSpPr txBox="1"/>
          <p:nvPr/>
        </p:nvSpPr>
        <p:spPr>
          <a:xfrm>
            <a:off x="4258821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B08E22-754B-49EB-BA3A-1E259E18B2ED}"/>
              </a:ext>
            </a:extLst>
          </p:cNvPr>
          <p:cNvSpPr txBox="1"/>
          <p:nvPr/>
        </p:nvSpPr>
        <p:spPr>
          <a:xfrm>
            <a:off x="6941459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A0858A4-032E-49BC-AF15-BAD5F16A426E}"/>
              </a:ext>
            </a:extLst>
          </p:cNvPr>
          <p:cNvSpPr txBox="1"/>
          <p:nvPr/>
        </p:nvSpPr>
        <p:spPr>
          <a:xfrm>
            <a:off x="6816912" y="4608039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ADF8B9-8203-46FB-BC84-C5A2C9A0DBA2}"/>
              </a:ext>
            </a:extLst>
          </p:cNvPr>
          <p:cNvSpPr txBox="1"/>
          <p:nvPr/>
        </p:nvSpPr>
        <p:spPr>
          <a:xfrm>
            <a:off x="4215190" y="4608039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940682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97B13-15CB-4C2B-ABE1-B3BA3AD4A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A7FB5A-25E6-4A0A-80E6-2C74B5212B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Folded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011D5-1CF0-48F3-AF78-BFF4CF80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B598686-DEE4-418A-9798-B0FADDA81E4D}"/>
              </a:ext>
            </a:extLst>
          </p:cNvPr>
          <p:cNvGrpSpPr/>
          <p:nvPr/>
        </p:nvGrpSpPr>
        <p:grpSpPr>
          <a:xfrm flipH="1">
            <a:off x="3727704" y="1566271"/>
            <a:ext cx="4736592" cy="4736592"/>
            <a:chOff x="3386138" y="581025"/>
            <a:chExt cx="5456238" cy="5454651"/>
          </a:xfrm>
        </p:grpSpPr>
        <p:sp>
          <p:nvSpPr>
            <p:cNvPr id="5" name="Freeform 54">
              <a:extLst>
                <a:ext uri="{FF2B5EF4-FFF2-40B4-BE49-F238E27FC236}">
                  <a16:creationId xmlns:a16="http://schemas.microsoft.com/office/drawing/2014/main" id="{356B13B5-47E8-403C-9C52-1AF50F528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3048000"/>
              <a:ext cx="981075" cy="2614613"/>
            </a:xfrm>
            <a:custGeom>
              <a:avLst/>
              <a:gdLst>
                <a:gd name="T0" fmla="*/ 2472 w 2472"/>
                <a:gd name="T1" fmla="*/ 6585 h 6585"/>
                <a:gd name="T2" fmla="*/ 2472 w 2472"/>
                <a:gd name="T3" fmla="*/ 0 h 6585"/>
                <a:gd name="T4" fmla="*/ 0 w 2472"/>
                <a:gd name="T5" fmla="*/ 0 h 6585"/>
                <a:gd name="T6" fmla="*/ 0 w 2472"/>
                <a:gd name="T7" fmla="*/ 4114 h 6585"/>
                <a:gd name="T8" fmla="*/ 2472 w 2472"/>
                <a:gd name="T9" fmla="*/ 6585 h 6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2" h="6585">
                  <a:moveTo>
                    <a:pt x="2472" y="6585"/>
                  </a:moveTo>
                  <a:lnTo>
                    <a:pt x="2472" y="0"/>
                  </a:lnTo>
                  <a:lnTo>
                    <a:pt x="0" y="0"/>
                  </a:lnTo>
                  <a:lnTo>
                    <a:pt x="0" y="4114"/>
                  </a:lnTo>
                  <a:lnTo>
                    <a:pt x="2472" y="658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6">
              <a:extLst>
                <a:ext uri="{FF2B5EF4-FFF2-40B4-BE49-F238E27FC236}">
                  <a16:creationId xmlns:a16="http://schemas.microsoft.com/office/drawing/2014/main" id="{91BC46E9-F23E-461E-90BC-1914C3412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955675"/>
              <a:ext cx="2614613" cy="981075"/>
            </a:xfrm>
            <a:custGeom>
              <a:avLst/>
              <a:gdLst>
                <a:gd name="T0" fmla="*/ 0 w 6586"/>
                <a:gd name="T1" fmla="*/ 2472 h 2472"/>
                <a:gd name="T2" fmla="*/ 6586 w 6586"/>
                <a:gd name="T3" fmla="*/ 2472 h 2472"/>
                <a:gd name="T4" fmla="*/ 6586 w 6586"/>
                <a:gd name="T5" fmla="*/ 0 h 2472"/>
                <a:gd name="T6" fmla="*/ 2472 w 6586"/>
                <a:gd name="T7" fmla="*/ 0 h 2472"/>
                <a:gd name="T8" fmla="*/ 0 w 6586"/>
                <a:gd name="T9" fmla="*/ 2472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6" h="2472">
                  <a:moveTo>
                    <a:pt x="0" y="2472"/>
                  </a:moveTo>
                  <a:lnTo>
                    <a:pt x="6586" y="2472"/>
                  </a:lnTo>
                  <a:lnTo>
                    <a:pt x="6586" y="0"/>
                  </a:lnTo>
                  <a:lnTo>
                    <a:pt x="2472" y="0"/>
                  </a:lnTo>
                  <a:lnTo>
                    <a:pt x="0" y="24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8">
              <a:extLst>
                <a:ext uri="{FF2B5EF4-FFF2-40B4-BE49-F238E27FC236}">
                  <a16:creationId xmlns:a16="http://schemas.microsoft.com/office/drawing/2014/main" id="{3128BDF9-7EBD-421D-BC23-1F4769307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955675"/>
              <a:ext cx="1730375" cy="3146425"/>
            </a:xfrm>
            <a:custGeom>
              <a:avLst/>
              <a:gdLst>
                <a:gd name="T0" fmla="*/ 3416 w 4358"/>
                <a:gd name="T1" fmla="*/ 0 h 7927"/>
                <a:gd name="T2" fmla="*/ 944 w 4358"/>
                <a:gd name="T3" fmla="*/ 2472 h 7927"/>
                <a:gd name="T4" fmla="*/ 944 w 4358"/>
                <a:gd name="T5" fmla="*/ 5273 h 7927"/>
                <a:gd name="T6" fmla="*/ 0 w 4358"/>
                <a:gd name="T7" fmla="*/ 5273 h 7927"/>
                <a:gd name="T8" fmla="*/ 2179 w 4358"/>
                <a:gd name="T9" fmla="*/ 7927 h 7927"/>
                <a:gd name="T10" fmla="*/ 4358 w 4358"/>
                <a:gd name="T11" fmla="*/ 5273 h 7927"/>
                <a:gd name="T12" fmla="*/ 3416 w 4358"/>
                <a:gd name="T13" fmla="*/ 5273 h 7927"/>
                <a:gd name="T14" fmla="*/ 3416 w 4358"/>
                <a:gd name="T15" fmla="*/ 0 h 7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58" h="7927">
                  <a:moveTo>
                    <a:pt x="3416" y="0"/>
                  </a:moveTo>
                  <a:lnTo>
                    <a:pt x="944" y="2472"/>
                  </a:lnTo>
                  <a:lnTo>
                    <a:pt x="944" y="5273"/>
                  </a:lnTo>
                  <a:lnTo>
                    <a:pt x="0" y="5273"/>
                  </a:lnTo>
                  <a:lnTo>
                    <a:pt x="2179" y="7927"/>
                  </a:lnTo>
                  <a:lnTo>
                    <a:pt x="4358" y="5273"/>
                  </a:lnTo>
                  <a:lnTo>
                    <a:pt x="3416" y="5273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0">
              <a:extLst>
                <a:ext uri="{FF2B5EF4-FFF2-40B4-BE49-F238E27FC236}">
                  <a16:creationId xmlns:a16="http://schemas.microsoft.com/office/drawing/2014/main" id="{155EBBA4-3461-4019-95BB-E5C6891FE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6650" y="955675"/>
              <a:ext cx="981075" cy="2613025"/>
            </a:xfrm>
            <a:custGeom>
              <a:avLst/>
              <a:gdLst>
                <a:gd name="T0" fmla="*/ 0 w 2471"/>
                <a:gd name="T1" fmla="*/ 0 h 6586"/>
                <a:gd name="T2" fmla="*/ 0 w 2471"/>
                <a:gd name="T3" fmla="*/ 6586 h 6586"/>
                <a:gd name="T4" fmla="*/ 2471 w 2471"/>
                <a:gd name="T5" fmla="*/ 6586 h 6586"/>
                <a:gd name="T6" fmla="*/ 2471 w 2471"/>
                <a:gd name="T7" fmla="*/ 2472 h 6586"/>
                <a:gd name="T8" fmla="*/ 0 w 2471"/>
                <a:gd name="T9" fmla="*/ 0 h 6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1" h="6586">
                  <a:moveTo>
                    <a:pt x="0" y="0"/>
                  </a:moveTo>
                  <a:lnTo>
                    <a:pt x="0" y="6586"/>
                  </a:lnTo>
                  <a:lnTo>
                    <a:pt x="2471" y="6586"/>
                  </a:lnTo>
                  <a:lnTo>
                    <a:pt x="2471" y="2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2">
              <a:extLst>
                <a:ext uri="{FF2B5EF4-FFF2-40B4-BE49-F238E27FC236}">
                  <a16:creationId xmlns:a16="http://schemas.microsoft.com/office/drawing/2014/main" id="{2C9C4BEC-5A35-4F44-875A-D3F82BB58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581025"/>
              <a:ext cx="3146425" cy="1728788"/>
            </a:xfrm>
            <a:custGeom>
              <a:avLst/>
              <a:gdLst>
                <a:gd name="T0" fmla="*/ 7927 w 7927"/>
                <a:gd name="T1" fmla="*/ 3416 h 4358"/>
                <a:gd name="T2" fmla="*/ 5456 w 7927"/>
                <a:gd name="T3" fmla="*/ 944 h 4358"/>
                <a:gd name="T4" fmla="*/ 2655 w 7927"/>
                <a:gd name="T5" fmla="*/ 944 h 4358"/>
                <a:gd name="T6" fmla="*/ 2655 w 7927"/>
                <a:gd name="T7" fmla="*/ 0 h 4358"/>
                <a:gd name="T8" fmla="*/ 0 w 7927"/>
                <a:gd name="T9" fmla="*/ 2179 h 4358"/>
                <a:gd name="T10" fmla="*/ 2655 w 7927"/>
                <a:gd name="T11" fmla="*/ 4358 h 4358"/>
                <a:gd name="T12" fmla="*/ 2655 w 7927"/>
                <a:gd name="T13" fmla="*/ 3416 h 4358"/>
                <a:gd name="T14" fmla="*/ 7927 w 7927"/>
                <a:gd name="T15" fmla="*/ 3416 h 4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7" h="4358">
                  <a:moveTo>
                    <a:pt x="7927" y="3416"/>
                  </a:moveTo>
                  <a:lnTo>
                    <a:pt x="5456" y="944"/>
                  </a:lnTo>
                  <a:lnTo>
                    <a:pt x="2655" y="944"/>
                  </a:lnTo>
                  <a:lnTo>
                    <a:pt x="2655" y="0"/>
                  </a:lnTo>
                  <a:lnTo>
                    <a:pt x="0" y="2179"/>
                  </a:lnTo>
                  <a:lnTo>
                    <a:pt x="2655" y="4358"/>
                  </a:lnTo>
                  <a:lnTo>
                    <a:pt x="2655" y="3416"/>
                  </a:lnTo>
                  <a:lnTo>
                    <a:pt x="7927" y="341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4">
              <a:extLst>
                <a:ext uri="{FF2B5EF4-FFF2-40B4-BE49-F238E27FC236}">
                  <a16:creationId xmlns:a16="http://schemas.microsoft.com/office/drawing/2014/main" id="{625895D2-7E74-40FF-991A-CA7FB4E1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700" y="4679950"/>
              <a:ext cx="2613025" cy="982663"/>
            </a:xfrm>
            <a:custGeom>
              <a:avLst/>
              <a:gdLst>
                <a:gd name="T0" fmla="*/ 6586 w 6586"/>
                <a:gd name="T1" fmla="*/ 0 h 2473"/>
                <a:gd name="T2" fmla="*/ 0 w 6586"/>
                <a:gd name="T3" fmla="*/ 0 h 2473"/>
                <a:gd name="T4" fmla="*/ 0 w 6586"/>
                <a:gd name="T5" fmla="*/ 2473 h 2473"/>
                <a:gd name="T6" fmla="*/ 4114 w 6586"/>
                <a:gd name="T7" fmla="*/ 2473 h 2473"/>
                <a:gd name="T8" fmla="*/ 6586 w 6586"/>
                <a:gd name="T9" fmla="*/ 0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6" h="2473">
                  <a:moveTo>
                    <a:pt x="6586" y="0"/>
                  </a:moveTo>
                  <a:lnTo>
                    <a:pt x="0" y="0"/>
                  </a:lnTo>
                  <a:lnTo>
                    <a:pt x="0" y="2473"/>
                  </a:lnTo>
                  <a:lnTo>
                    <a:pt x="4114" y="2473"/>
                  </a:lnTo>
                  <a:lnTo>
                    <a:pt x="658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6">
              <a:extLst>
                <a:ext uri="{FF2B5EF4-FFF2-40B4-BE49-F238E27FC236}">
                  <a16:creationId xmlns:a16="http://schemas.microsoft.com/office/drawing/2014/main" id="{BF2FEF80-8DEA-4513-8C23-540BAB7A8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516188"/>
              <a:ext cx="1728788" cy="3146425"/>
            </a:xfrm>
            <a:custGeom>
              <a:avLst/>
              <a:gdLst>
                <a:gd name="T0" fmla="*/ 944 w 4358"/>
                <a:gd name="T1" fmla="*/ 7928 h 7928"/>
                <a:gd name="T2" fmla="*/ 3416 w 4358"/>
                <a:gd name="T3" fmla="*/ 5455 h 7928"/>
                <a:gd name="T4" fmla="*/ 3416 w 4358"/>
                <a:gd name="T5" fmla="*/ 2655 h 7928"/>
                <a:gd name="T6" fmla="*/ 4358 w 4358"/>
                <a:gd name="T7" fmla="*/ 2655 h 7928"/>
                <a:gd name="T8" fmla="*/ 2179 w 4358"/>
                <a:gd name="T9" fmla="*/ 0 h 7928"/>
                <a:gd name="T10" fmla="*/ 0 w 4358"/>
                <a:gd name="T11" fmla="*/ 2655 h 7928"/>
                <a:gd name="T12" fmla="*/ 944 w 4358"/>
                <a:gd name="T13" fmla="*/ 2655 h 7928"/>
                <a:gd name="T14" fmla="*/ 944 w 4358"/>
                <a:gd name="T15" fmla="*/ 7928 h 7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58" h="7928">
                  <a:moveTo>
                    <a:pt x="944" y="7928"/>
                  </a:moveTo>
                  <a:lnTo>
                    <a:pt x="3416" y="5455"/>
                  </a:lnTo>
                  <a:lnTo>
                    <a:pt x="3416" y="2655"/>
                  </a:lnTo>
                  <a:lnTo>
                    <a:pt x="4358" y="2655"/>
                  </a:lnTo>
                  <a:lnTo>
                    <a:pt x="2179" y="0"/>
                  </a:lnTo>
                  <a:lnTo>
                    <a:pt x="0" y="2655"/>
                  </a:lnTo>
                  <a:lnTo>
                    <a:pt x="944" y="2655"/>
                  </a:lnTo>
                  <a:lnTo>
                    <a:pt x="944" y="79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8">
              <a:extLst>
                <a:ext uri="{FF2B5EF4-FFF2-40B4-BE49-F238E27FC236}">
                  <a16:creationId xmlns:a16="http://schemas.microsoft.com/office/drawing/2014/main" id="{033976D6-413A-4379-965A-191E5B76B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4306888"/>
              <a:ext cx="3146425" cy="1728788"/>
            </a:xfrm>
            <a:custGeom>
              <a:avLst/>
              <a:gdLst>
                <a:gd name="T0" fmla="*/ 0 w 7928"/>
                <a:gd name="T1" fmla="*/ 943 h 4357"/>
                <a:gd name="T2" fmla="*/ 2472 w 7928"/>
                <a:gd name="T3" fmla="*/ 3414 h 4357"/>
                <a:gd name="T4" fmla="*/ 5273 w 7928"/>
                <a:gd name="T5" fmla="*/ 3414 h 4357"/>
                <a:gd name="T6" fmla="*/ 5273 w 7928"/>
                <a:gd name="T7" fmla="*/ 4357 h 4357"/>
                <a:gd name="T8" fmla="*/ 7928 w 7928"/>
                <a:gd name="T9" fmla="*/ 2179 h 4357"/>
                <a:gd name="T10" fmla="*/ 5273 w 7928"/>
                <a:gd name="T11" fmla="*/ 0 h 4357"/>
                <a:gd name="T12" fmla="*/ 5273 w 7928"/>
                <a:gd name="T13" fmla="*/ 943 h 4357"/>
                <a:gd name="T14" fmla="*/ 0 w 7928"/>
                <a:gd name="T15" fmla="*/ 943 h 4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28" h="4357">
                  <a:moveTo>
                    <a:pt x="0" y="943"/>
                  </a:moveTo>
                  <a:lnTo>
                    <a:pt x="2472" y="3414"/>
                  </a:lnTo>
                  <a:lnTo>
                    <a:pt x="5273" y="3414"/>
                  </a:lnTo>
                  <a:lnTo>
                    <a:pt x="5273" y="4357"/>
                  </a:lnTo>
                  <a:lnTo>
                    <a:pt x="7928" y="2179"/>
                  </a:lnTo>
                  <a:lnTo>
                    <a:pt x="5273" y="0"/>
                  </a:lnTo>
                  <a:lnTo>
                    <a:pt x="5273" y="943"/>
                  </a:lnTo>
                  <a:lnTo>
                    <a:pt x="0" y="9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57BA829-A8AA-435A-9396-CDB51182CBFE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ECD3A4-8EF0-4516-82FA-1E0E109B1376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0B5B26A-456C-4366-9A00-5A42A0FB4C86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ABB2AB3-3ABA-4EDF-BFAD-3A53A66240B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236C7EC-1C4A-4EAA-BAF7-6EE683E1EF4E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DE67AEE-A7D3-43F5-A4E6-A95F6688B698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645699-4FC4-4812-90FD-7D85CFA08914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ACEE288-3AE3-4241-8B71-421EC8AF8F58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3" name="Graphic 22" descr="Puzzle">
            <a:extLst>
              <a:ext uri="{FF2B5EF4-FFF2-40B4-BE49-F238E27FC236}">
                <a16:creationId xmlns:a16="http://schemas.microsoft.com/office/drawing/2014/main" id="{8DE4DC35-817A-4468-B547-D235CA5C0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4" name="Graphic 23" descr="Magnifying glass">
            <a:extLst>
              <a:ext uri="{FF2B5EF4-FFF2-40B4-BE49-F238E27FC236}">
                <a16:creationId xmlns:a16="http://schemas.microsoft.com/office/drawing/2014/main" id="{80942271-AF5D-4207-9281-71D6F967FD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589E9086-207C-47FE-8BDC-0CADC5C0890E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0388A07-FE03-4F22-86A2-B79F48B86BCA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5C6F1DD-2600-4D0E-A69A-9696B8618A34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EB2F1E1-36EA-4FD2-B22D-730D97B9480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F7D51D4-A80D-4C4C-B37C-3CA5014CA68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B1875EE-D905-43EB-A4CE-21A21DD5D83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0DC4805-13C2-49F2-88E0-62B1848C4674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AEDD92B1-F0DF-4013-9FC6-524C43D35E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44D60BE1-CC99-439F-BA3E-04179D1591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4" name="Graphic 33" descr="Puzzle">
            <a:extLst>
              <a:ext uri="{FF2B5EF4-FFF2-40B4-BE49-F238E27FC236}">
                <a16:creationId xmlns:a16="http://schemas.microsoft.com/office/drawing/2014/main" id="{F659C4B4-E71C-40A2-B567-0E4DB2A28A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073184" y="3656300"/>
            <a:ext cx="793304" cy="793304"/>
          </a:xfrm>
          <a:prstGeom prst="rect">
            <a:avLst/>
          </a:prstGeom>
        </p:spPr>
      </p:pic>
      <p:pic>
        <p:nvPicPr>
          <p:cNvPr id="35" name="Graphic 34" descr="Magnifying glass">
            <a:extLst>
              <a:ext uri="{FF2B5EF4-FFF2-40B4-BE49-F238E27FC236}">
                <a16:creationId xmlns:a16="http://schemas.microsoft.com/office/drawing/2014/main" id="{C58E1EA6-E034-435D-B72C-0125852B08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46882" y="1888757"/>
            <a:ext cx="793304" cy="793304"/>
          </a:xfrm>
          <a:prstGeom prst="rect">
            <a:avLst/>
          </a:prstGeom>
        </p:spPr>
      </p:pic>
      <p:pic>
        <p:nvPicPr>
          <p:cNvPr id="36" name="Graphic 35" descr="Fire">
            <a:extLst>
              <a:ext uri="{FF2B5EF4-FFF2-40B4-BE49-F238E27FC236}">
                <a16:creationId xmlns:a16="http://schemas.microsoft.com/office/drawing/2014/main" id="{A381F282-30BF-4674-9943-F57FEB59BE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730684" y="5125607"/>
            <a:ext cx="793304" cy="793304"/>
          </a:xfrm>
          <a:prstGeom prst="rect">
            <a:avLst/>
          </a:prstGeom>
        </p:spPr>
      </p:pic>
      <p:pic>
        <p:nvPicPr>
          <p:cNvPr id="37" name="Graphic 36" descr="Rocket">
            <a:extLst>
              <a:ext uri="{FF2B5EF4-FFF2-40B4-BE49-F238E27FC236}">
                <a16:creationId xmlns:a16="http://schemas.microsoft.com/office/drawing/2014/main" id="{5582DED0-035B-4720-8A22-87A6D0B85C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275050" y="3496228"/>
            <a:ext cx="793304" cy="79330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ECC8D0C-0B9B-429F-A378-60661F39A2C3}"/>
              </a:ext>
            </a:extLst>
          </p:cNvPr>
          <p:cNvSpPr txBox="1"/>
          <p:nvPr/>
        </p:nvSpPr>
        <p:spPr>
          <a:xfrm>
            <a:off x="4721151" y="1822489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8050D4-BF38-425B-B658-98A7926CD763}"/>
              </a:ext>
            </a:extLst>
          </p:cNvPr>
          <p:cNvSpPr txBox="1"/>
          <p:nvPr/>
        </p:nvSpPr>
        <p:spPr>
          <a:xfrm>
            <a:off x="7268453" y="2539588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C7D925-1947-4C25-A59C-8D015CE17B84}"/>
              </a:ext>
            </a:extLst>
          </p:cNvPr>
          <p:cNvSpPr txBox="1"/>
          <p:nvPr/>
        </p:nvSpPr>
        <p:spPr>
          <a:xfrm>
            <a:off x="6483796" y="5090594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B2F3C9-158D-4E3B-8D7F-BF66AFFC0BD4}"/>
              </a:ext>
            </a:extLst>
          </p:cNvPr>
          <p:cNvSpPr txBox="1"/>
          <p:nvPr/>
        </p:nvSpPr>
        <p:spPr>
          <a:xfrm>
            <a:off x="4034698" y="4382034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2864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2-3 Stages</a:t>
            </a:r>
          </a:p>
        </p:txBody>
      </p:sp>
    </p:spTree>
    <p:extLst>
      <p:ext uri="{BB962C8B-B14F-4D97-AF65-F5344CB8AC3E}">
        <p14:creationId xmlns:p14="http://schemas.microsoft.com/office/powerpoint/2010/main" val="34618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A0124-D396-476A-81FC-620C87C4F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D2ABC4-4128-45F1-A716-24C93A5819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ABF7F-400E-435C-9C3F-FEAF83991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E955914-C8BD-41CD-BF21-F2C94035402F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065588" y="1814513"/>
            <a:chExt cx="4044950" cy="4043363"/>
          </a:xfrm>
        </p:grpSpPr>
        <p:sp>
          <p:nvSpPr>
            <p:cNvPr id="5" name="Freeform 1022">
              <a:extLst>
                <a:ext uri="{FF2B5EF4-FFF2-40B4-BE49-F238E27FC236}">
                  <a16:creationId xmlns:a16="http://schemas.microsoft.com/office/drawing/2014/main" id="{82C04B53-BBF8-436B-9F5A-8B63BBAAF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1814513"/>
              <a:ext cx="2662238" cy="1581150"/>
            </a:xfrm>
            <a:custGeom>
              <a:avLst/>
              <a:gdLst>
                <a:gd name="T0" fmla="*/ 4266 w 12948"/>
                <a:gd name="T1" fmla="*/ 4904 h 7697"/>
                <a:gd name="T2" fmla="*/ 4266 w 12948"/>
                <a:gd name="T3" fmla="*/ 4900 h 7697"/>
                <a:gd name="T4" fmla="*/ 12948 w 12948"/>
                <a:gd name="T5" fmla="*/ 4900 h 7697"/>
                <a:gd name="T6" fmla="*/ 4439 w 12948"/>
                <a:gd name="T7" fmla="*/ 0 h 7697"/>
                <a:gd name="T8" fmla="*/ 0 w 12948"/>
                <a:gd name="T9" fmla="*/ 1057 h 7697"/>
                <a:gd name="T10" fmla="*/ 0 w 12948"/>
                <a:gd name="T11" fmla="*/ 7697 h 7697"/>
                <a:gd name="T12" fmla="*/ 4266 w 12948"/>
                <a:gd name="T13" fmla="*/ 4904 h 7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48" h="7697">
                  <a:moveTo>
                    <a:pt x="4266" y="4904"/>
                  </a:moveTo>
                  <a:lnTo>
                    <a:pt x="4266" y="4900"/>
                  </a:lnTo>
                  <a:lnTo>
                    <a:pt x="12948" y="4900"/>
                  </a:lnTo>
                  <a:cubicBezTo>
                    <a:pt x="11245" y="1970"/>
                    <a:pt x="8072" y="0"/>
                    <a:pt x="4439" y="0"/>
                  </a:cubicBezTo>
                  <a:cubicBezTo>
                    <a:pt x="2841" y="0"/>
                    <a:pt x="1333" y="381"/>
                    <a:pt x="0" y="1057"/>
                  </a:cubicBezTo>
                  <a:lnTo>
                    <a:pt x="0" y="7697"/>
                  </a:lnTo>
                  <a:cubicBezTo>
                    <a:pt x="773" y="6095"/>
                    <a:pt x="2385" y="4974"/>
                    <a:pt x="4266" y="49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023">
              <a:extLst>
                <a:ext uri="{FF2B5EF4-FFF2-40B4-BE49-F238E27FC236}">
                  <a16:creationId xmlns:a16="http://schemas.microsoft.com/office/drawing/2014/main" id="{21927D53-7553-4C0F-92C9-FE1928E80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2085976"/>
              <a:ext cx="1584325" cy="2667000"/>
            </a:xfrm>
            <a:custGeom>
              <a:avLst/>
              <a:gdLst>
                <a:gd name="T0" fmla="*/ 4908 w 7705"/>
                <a:gd name="T1" fmla="*/ 8520 h 12974"/>
                <a:gd name="T2" fmla="*/ 4908 w 7705"/>
                <a:gd name="T3" fmla="*/ 0 h 12974"/>
                <a:gd name="T4" fmla="*/ 0 w 7705"/>
                <a:gd name="T5" fmla="*/ 8514 h 12974"/>
                <a:gd name="T6" fmla="*/ 1066 w 7705"/>
                <a:gd name="T7" fmla="*/ 12974 h 12974"/>
                <a:gd name="T8" fmla="*/ 7705 w 7705"/>
                <a:gd name="T9" fmla="*/ 12974 h 12974"/>
                <a:gd name="T10" fmla="*/ 4908 w 7705"/>
                <a:gd name="T11" fmla="*/ 8520 h 1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05" h="12974">
                  <a:moveTo>
                    <a:pt x="4908" y="8520"/>
                  </a:moveTo>
                  <a:lnTo>
                    <a:pt x="4908" y="0"/>
                  </a:lnTo>
                  <a:cubicBezTo>
                    <a:pt x="1973" y="1702"/>
                    <a:pt x="0" y="4877"/>
                    <a:pt x="0" y="8514"/>
                  </a:cubicBezTo>
                  <a:cubicBezTo>
                    <a:pt x="0" y="10120"/>
                    <a:pt x="384" y="11635"/>
                    <a:pt x="1066" y="12974"/>
                  </a:cubicBezTo>
                  <a:lnTo>
                    <a:pt x="7705" y="12974"/>
                  </a:lnTo>
                  <a:cubicBezTo>
                    <a:pt x="6050" y="12175"/>
                    <a:pt x="4908" y="10481"/>
                    <a:pt x="4908" y="85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24">
              <a:extLst>
                <a:ext uri="{FF2B5EF4-FFF2-40B4-BE49-F238E27FC236}">
                  <a16:creationId xmlns:a16="http://schemas.microsoft.com/office/drawing/2014/main" id="{AD04FB1B-9A38-4235-8C61-16710F567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2921001"/>
              <a:ext cx="1577975" cy="2662238"/>
            </a:xfrm>
            <a:custGeom>
              <a:avLst/>
              <a:gdLst>
                <a:gd name="T0" fmla="*/ 2790 w 7676"/>
                <a:gd name="T1" fmla="*/ 4205 h 12944"/>
                <a:gd name="T2" fmla="*/ 2796 w 7676"/>
                <a:gd name="T3" fmla="*/ 4205 h 12944"/>
                <a:gd name="T4" fmla="*/ 2796 w 7676"/>
                <a:gd name="T5" fmla="*/ 12944 h 12944"/>
                <a:gd name="T6" fmla="*/ 7676 w 7676"/>
                <a:gd name="T7" fmla="*/ 4447 h 12944"/>
                <a:gd name="T8" fmla="*/ 6615 w 7676"/>
                <a:gd name="T9" fmla="*/ 0 h 12944"/>
                <a:gd name="T10" fmla="*/ 0 w 7676"/>
                <a:gd name="T11" fmla="*/ 0 h 12944"/>
                <a:gd name="T12" fmla="*/ 2790 w 7676"/>
                <a:gd name="T13" fmla="*/ 4205 h 1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76" h="12944">
                  <a:moveTo>
                    <a:pt x="2790" y="4205"/>
                  </a:moveTo>
                  <a:lnTo>
                    <a:pt x="2796" y="4205"/>
                  </a:lnTo>
                  <a:lnTo>
                    <a:pt x="2796" y="12944"/>
                  </a:lnTo>
                  <a:cubicBezTo>
                    <a:pt x="5715" y="11238"/>
                    <a:pt x="7676" y="8072"/>
                    <a:pt x="7676" y="4447"/>
                  </a:cubicBezTo>
                  <a:cubicBezTo>
                    <a:pt x="7676" y="2847"/>
                    <a:pt x="7293" y="1336"/>
                    <a:pt x="6615" y="0"/>
                  </a:cubicBezTo>
                  <a:lnTo>
                    <a:pt x="0" y="0"/>
                  </a:lnTo>
                  <a:cubicBezTo>
                    <a:pt x="1584" y="765"/>
                    <a:pt x="2698" y="2351"/>
                    <a:pt x="2790" y="42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25">
              <a:extLst>
                <a:ext uri="{FF2B5EF4-FFF2-40B4-BE49-F238E27FC236}">
                  <a16:creationId xmlns:a16="http://schemas.microsoft.com/office/drawing/2014/main" id="{5EE6BE91-4A5B-4FA7-9704-497D17B75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4278313"/>
              <a:ext cx="2667000" cy="1579563"/>
            </a:xfrm>
            <a:custGeom>
              <a:avLst/>
              <a:gdLst>
                <a:gd name="T0" fmla="*/ 8577 w 12969"/>
                <a:gd name="T1" fmla="*/ 2796 h 7684"/>
                <a:gd name="T2" fmla="*/ 8577 w 12969"/>
                <a:gd name="T3" fmla="*/ 2796 h 7684"/>
                <a:gd name="T4" fmla="*/ 0 w 12969"/>
                <a:gd name="T5" fmla="*/ 2796 h 7684"/>
                <a:gd name="T6" fmla="*/ 8502 w 12969"/>
                <a:gd name="T7" fmla="*/ 7684 h 7684"/>
                <a:gd name="T8" fmla="*/ 12969 w 12969"/>
                <a:gd name="T9" fmla="*/ 6613 h 7684"/>
                <a:gd name="T10" fmla="*/ 12969 w 12969"/>
                <a:gd name="T11" fmla="*/ 0 h 7684"/>
                <a:gd name="T12" fmla="*/ 8577 w 12969"/>
                <a:gd name="T13" fmla="*/ 2796 h 7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69" h="7684">
                  <a:moveTo>
                    <a:pt x="8577" y="2796"/>
                  </a:moveTo>
                  <a:lnTo>
                    <a:pt x="8577" y="2796"/>
                  </a:lnTo>
                  <a:lnTo>
                    <a:pt x="0" y="2796"/>
                  </a:lnTo>
                  <a:cubicBezTo>
                    <a:pt x="1705" y="5720"/>
                    <a:pt x="4873" y="7684"/>
                    <a:pt x="8502" y="7684"/>
                  </a:cubicBezTo>
                  <a:cubicBezTo>
                    <a:pt x="10110" y="7684"/>
                    <a:pt x="11629" y="7298"/>
                    <a:pt x="12969" y="6613"/>
                  </a:cubicBezTo>
                  <a:lnTo>
                    <a:pt x="12969" y="0"/>
                  </a:lnTo>
                  <a:cubicBezTo>
                    <a:pt x="12179" y="1638"/>
                    <a:pt x="10511" y="2772"/>
                    <a:pt x="8577" y="279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8E4133DD-01CC-4709-85C1-527BFFEAF7DA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D04F89-DDDA-455E-9526-6A23F6A59A86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7D624D-97A5-4058-8F97-77E7B1FD8920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70D317F-FE86-4AEC-874D-DB64F9F87B4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229C151-F21F-43B1-8A76-BC27B10D2103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AF6DECE-AE63-429E-AA06-9941EB81BF9C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87D75A5-AD80-477D-B22C-C7E9280CBA8E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B099BBE-9EE1-4403-B401-B75AF90DDBE4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7FF2EBB-567A-479F-AAD5-48DF6A83B88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A4A8F8A-46BA-42A5-8849-E9DA793A3A25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B1704EE-3BDA-4518-99B2-539FA083D70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8D48FEB-6ACB-46ED-A438-663261FAAD5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2033427-3BF6-46FF-8A98-72C05D63D808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3C2B788-D860-4153-9CE0-328E86340767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EDBBD19-5165-47B3-B49C-D56F8514CB24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EC51D99-19D6-4C8A-8417-0FFB33A3541A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7" name="Graphic 26" descr="Puzzle">
            <a:extLst>
              <a:ext uri="{FF2B5EF4-FFF2-40B4-BE49-F238E27FC236}">
                <a16:creationId xmlns:a16="http://schemas.microsoft.com/office/drawing/2014/main" id="{2E6D2077-51D2-4B99-89FB-D1E0D06B2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8" name="Graphic 27" descr="Magnifying glass">
            <a:extLst>
              <a:ext uri="{FF2B5EF4-FFF2-40B4-BE49-F238E27FC236}">
                <a16:creationId xmlns:a16="http://schemas.microsoft.com/office/drawing/2014/main" id="{3D21F77C-B68C-4404-9F90-3BA083AA13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9" name="Graphic 28" descr="Fire">
            <a:extLst>
              <a:ext uri="{FF2B5EF4-FFF2-40B4-BE49-F238E27FC236}">
                <a16:creationId xmlns:a16="http://schemas.microsoft.com/office/drawing/2014/main" id="{94A1BB27-388E-401B-91D7-7FD2068492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0" name="Graphic 29" descr="Rocket">
            <a:extLst>
              <a:ext uri="{FF2B5EF4-FFF2-40B4-BE49-F238E27FC236}">
                <a16:creationId xmlns:a16="http://schemas.microsoft.com/office/drawing/2014/main" id="{764CE025-DF30-44B1-A3F7-2A5E59059D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1" name="Graphic 30" descr="Puzzle">
            <a:extLst>
              <a:ext uri="{FF2B5EF4-FFF2-40B4-BE49-F238E27FC236}">
                <a16:creationId xmlns:a16="http://schemas.microsoft.com/office/drawing/2014/main" id="{22840196-0B2E-4C1D-A500-E65C5AE7C5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21708" y="5249204"/>
            <a:ext cx="793304" cy="793304"/>
          </a:xfrm>
          <a:prstGeom prst="rect">
            <a:avLst/>
          </a:prstGeom>
        </p:spPr>
      </p:pic>
      <p:pic>
        <p:nvPicPr>
          <p:cNvPr id="32" name="Graphic 31" descr="Magnifying glass">
            <a:extLst>
              <a:ext uri="{FF2B5EF4-FFF2-40B4-BE49-F238E27FC236}">
                <a16:creationId xmlns:a16="http://schemas.microsoft.com/office/drawing/2014/main" id="{0220E026-39DE-4BEC-9DC9-632A2FD5D52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46034" y="3186894"/>
            <a:ext cx="793304" cy="793304"/>
          </a:xfrm>
          <a:prstGeom prst="rect">
            <a:avLst/>
          </a:prstGeom>
        </p:spPr>
      </p:pic>
      <p:pic>
        <p:nvPicPr>
          <p:cNvPr id="33" name="Graphic 32" descr="Fire">
            <a:extLst>
              <a:ext uri="{FF2B5EF4-FFF2-40B4-BE49-F238E27FC236}">
                <a16:creationId xmlns:a16="http://schemas.microsoft.com/office/drawing/2014/main" id="{6AD9498C-7DCD-4633-8EBA-72D48BE7B99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29292" y="3894349"/>
            <a:ext cx="793304" cy="793304"/>
          </a:xfrm>
          <a:prstGeom prst="rect">
            <a:avLst/>
          </a:prstGeom>
        </p:spPr>
      </p:pic>
      <p:pic>
        <p:nvPicPr>
          <p:cNvPr id="34" name="Graphic 33" descr="Rocket">
            <a:extLst>
              <a:ext uri="{FF2B5EF4-FFF2-40B4-BE49-F238E27FC236}">
                <a16:creationId xmlns:a16="http://schemas.microsoft.com/office/drawing/2014/main" id="{24C5E016-32D7-4CC1-A34C-E069AA6727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015012" y="1856278"/>
            <a:ext cx="793304" cy="79330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ECC1A31-1548-4156-A4CF-F86550014B4F}"/>
              </a:ext>
            </a:extLst>
          </p:cNvPr>
          <p:cNvSpPr txBox="1"/>
          <p:nvPr/>
        </p:nvSpPr>
        <p:spPr>
          <a:xfrm>
            <a:off x="5027715" y="174529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148C78F-65B6-405E-B2DD-5017E3171C22}"/>
              </a:ext>
            </a:extLst>
          </p:cNvPr>
          <p:cNvSpPr txBox="1"/>
          <p:nvPr/>
        </p:nvSpPr>
        <p:spPr>
          <a:xfrm>
            <a:off x="7268350" y="2854826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0559A3-513E-4D76-A768-AB8CAECCA963}"/>
              </a:ext>
            </a:extLst>
          </p:cNvPr>
          <p:cNvSpPr txBox="1"/>
          <p:nvPr/>
        </p:nvSpPr>
        <p:spPr>
          <a:xfrm>
            <a:off x="6072403" y="5100177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FFC4E3C-44FC-4EFA-8A0B-47409CAB2399}"/>
              </a:ext>
            </a:extLst>
          </p:cNvPr>
          <p:cNvSpPr txBox="1"/>
          <p:nvPr/>
        </p:nvSpPr>
        <p:spPr>
          <a:xfrm>
            <a:off x="3879775" y="382422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65074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161893C-1FC8-4D6C-A0D0-12C94EF9D353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316413" y="1719263"/>
            <a:chExt cx="3548063" cy="3546475"/>
          </a:xfrm>
        </p:grpSpPr>
        <p:sp>
          <p:nvSpPr>
            <p:cNvPr id="5" name="Freeform 360">
              <a:extLst>
                <a:ext uri="{FF2B5EF4-FFF2-40B4-BE49-F238E27FC236}">
                  <a16:creationId xmlns:a16="http://schemas.microsoft.com/office/drawing/2014/main" id="{AD8DC280-76BB-499A-96B5-599D9D360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3548063"/>
              <a:ext cx="2025650" cy="1717675"/>
            </a:xfrm>
            <a:custGeom>
              <a:avLst/>
              <a:gdLst>
                <a:gd name="T0" fmla="*/ 2056 w 2665"/>
                <a:gd name="T1" fmla="*/ 354 h 2260"/>
                <a:gd name="T2" fmla="*/ 1996 w 2665"/>
                <a:gd name="T3" fmla="*/ 336 h 2260"/>
                <a:gd name="T4" fmla="*/ 1503 w 2665"/>
                <a:gd name="T5" fmla="*/ 16 h 2260"/>
                <a:gd name="T6" fmla="*/ 374 w 2665"/>
                <a:gd name="T7" fmla="*/ 1084 h 2260"/>
                <a:gd name="T8" fmla="*/ 2 w 2665"/>
                <a:gd name="T9" fmla="*/ 1658 h 2260"/>
                <a:gd name="T10" fmla="*/ 2 w 2665"/>
                <a:gd name="T11" fmla="*/ 1669 h 2260"/>
                <a:gd name="T12" fmla="*/ 364 w 2665"/>
                <a:gd name="T13" fmla="*/ 2260 h 2260"/>
                <a:gd name="T14" fmla="*/ 2665 w 2665"/>
                <a:gd name="T15" fmla="*/ 0 h 2260"/>
                <a:gd name="T16" fmla="*/ 2113 w 2665"/>
                <a:gd name="T17" fmla="*/ 338 h 2260"/>
                <a:gd name="T18" fmla="*/ 2056 w 2665"/>
                <a:gd name="T19" fmla="*/ 354 h 2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5" h="2260">
                  <a:moveTo>
                    <a:pt x="2056" y="354"/>
                  </a:moveTo>
                  <a:cubicBezTo>
                    <a:pt x="2035" y="354"/>
                    <a:pt x="2014" y="348"/>
                    <a:pt x="1996" y="336"/>
                  </a:cubicBezTo>
                  <a:lnTo>
                    <a:pt x="1503" y="16"/>
                  </a:lnTo>
                  <a:cubicBezTo>
                    <a:pt x="1450" y="602"/>
                    <a:pt x="969" y="1064"/>
                    <a:pt x="374" y="1084"/>
                  </a:cubicBezTo>
                  <a:lnTo>
                    <a:pt x="2" y="1658"/>
                  </a:lnTo>
                  <a:cubicBezTo>
                    <a:pt x="0" y="1661"/>
                    <a:pt x="0" y="1666"/>
                    <a:pt x="2" y="1669"/>
                  </a:cubicBezTo>
                  <a:lnTo>
                    <a:pt x="364" y="2260"/>
                  </a:lnTo>
                  <a:cubicBezTo>
                    <a:pt x="1614" y="2244"/>
                    <a:pt x="2627" y="1244"/>
                    <a:pt x="2665" y="0"/>
                  </a:cubicBezTo>
                  <a:lnTo>
                    <a:pt x="2113" y="338"/>
                  </a:lnTo>
                  <a:cubicBezTo>
                    <a:pt x="2096" y="349"/>
                    <a:pt x="2076" y="354"/>
                    <a:pt x="2056" y="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61">
              <a:extLst>
                <a:ext uri="{FF2B5EF4-FFF2-40B4-BE49-F238E27FC236}">
                  <a16:creationId xmlns:a16="http://schemas.microsoft.com/office/drawing/2014/main" id="{5A3F4947-9552-4979-91C7-BCE5BA747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530600"/>
              <a:ext cx="788988" cy="771525"/>
            </a:xfrm>
            <a:custGeom>
              <a:avLst/>
              <a:gdLst>
                <a:gd name="T0" fmla="*/ 940 w 1037"/>
                <a:gd name="T1" fmla="*/ 0 h 1016"/>
                <a:gd name="T2" fmla="*/ 0 w 1037"/>
                <a:gd name="T3" fmla="*/ 919 h 1016"/>
                <a:gd name="T4" fmla="*/ 0 w 1037"/>
                <a:gd name="T5" fmla="*/ 1016 h 1016"/>
                <a:gd name="T6" fmla="*/ 1037 w 1037"/>
                <a:gd name="T7" fmla="*/ 0 h 1016"/>
                <a:gd name="T8" fmla="*/ 940 w 1037"/>
                <a:gd name="T9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16">
                  <a:moveTo>
                    <a:pt x="940" y="0"/>
                  </a:moveTo>
                  <a:cubicBezTo>
                    <a:pt x="907" y="500"/>
                    <a:pt x="502" y="897"/>
                    <a:pt x="0" y="919"/>
                  </a:cubicBezTo>
                  <a:lnTo>
                    <a:pt x="0" y="1016"/>
                  </a:lnTo>
                  <a:cubicBezTo>
                    <a:pt x="556" y="994"/>
                    <a:pt x="1003" y="553"/>
                    <a:pt x="1037" y="0"/>
                  </a:cubicBezTo>
                  <a:lnTo>
                    <a:pt x="94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62">
              <a:extLst>
                <a:ext uri="{FF2B5EF4-FFF2-40B4-BE49-F238E27FC236}">
                  <a16:creationId xmlns:a16="http://schemas.microsoft.com/office/drawing/2014/main" id="{EE668877-1A76-4C47-920B-579766904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51" y="2657475"/>
              <a:ext cx="784225" cy="796925"/>
            </a:xfrm>
            <a:custGeom>
              <a:avLst/>
              <a:gdLst>
                <a:gd name="T0" fmla="*/ 936 w 1032"/>
                <a:gd name="T1" fmla="*/ 1048 h 1048"/>
                <a:gd name="T2" fmla="*/ 1032 w 1032"/>
                <a:gd name="T3" fmla="*/ 1048 h 1048"/>
                <a:gd name="T4" fmla="*/ 0 w 1032"/>
                <a:gd name="T5" fmla="*/ 0 h 1048"/>
                <a:gd name="T6" fmla="*/ 0 w 1032"/>
                <a:gd name="T7" fmla="*/ 96 h 1048"/>
                <a:gd name="T8" fmla="*/ 936 w 1032"/>
                <a:gd name="T9" fmla="*/ 104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2" h="1048">
                  <a:moveTo>
                    <a:pt x="936" y="1048"/>
                  </a:moveTo>
                  <a:lnTo>
                    <a:pt x="1032" y="1048"/>
                  </a:lnTo>
                  <a:cubicBezTo>
                    <a:pt x="1015" y="482"/>
                    <a:pt x="564" y="25"/>
                    <a:pt x="0" y="0"/>
                  </a:cubicBezTo>
                  <a:lnTo>
                    <a:pt x="0" y="96"/>
                  </a:lnTo>
                  <a:cubicBezTo>
                    <a:pt x="511" y="122"/>
                    <a:pt x="919" y="536"/>
                    <a:pt x="936" y="10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63">
              <a:extLst>
                <a:ext uri="{FF2B5EF4-FFF2-40B4-BE49-F238E27FC236}">
                  <a16:creationId xmlns:a16="http://schemas.microsoft.com/office/drawing/2014/main" id="{4446420D-F8FD-4BB0-A1B0-02845A090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1563" y="1719263"/>
              <a:ext cx="1712913" cy="2022475"/>
            </a:xfrm>
            <a:custGeom>
              <a:avLst/>
              <a:gdLst>
                <a:gd name="T0" fmla="*/ 1094 w 2253"/>
                <a:gd name="T1" fmla="*/ 2305 h 2660"/>
                <a:gd name="T2" fmla="*/ 1637 w 2253"/>
                <a:gd name="T3" fmla="*/ 2657 h 2660"/>
                <a:gd name="T4" fmla="*/ 1648 w 2253"/>
                <a:gd name="T5" fmla="*/ 2658 h 2660"/>
                <a:gd name="T6" fmla="*/ 2248 w 2253"/>
                <a:gd name="T7" fmla="*/ 2290 h 2660"/>
                <a:gd name="T8" fmla="*/ 2253 w 2253"/>
                <a:gd name="T9" fmla="*/ 2298 h 2660"/>
                <a:gd name="T10" fmla="*/ 0 w 2253"/>
                <a:gd name="T11" fmla="*/ 0 h 2660"/>
                <a:gd name="T12" fmla="*/ 330 w 2253"/>
                <a:gd name="T13" fmla="*/ 538 h 2660"/>
                <a:gd name="T14" fmla="*/ 329 w 2253"/>
                <a:gd name="T15" fmla="*/ 655 h 2660"/>
                <a:gd name="T16" fmla="*/ 11 w 2253"/>
                <a:gd name="T17" fmla="*/ 1145 h 2660"/>
                <a:gd name="T18" fmla="*/ 1094 w 2253"/>
                <a:gd name="T19" fmla="*/ 2305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3" h="2660">
                  <a:moveTo>
                    <a:pt x="1094" y="2305"/>
                  </a:moveTo>
                  <a:lnTo>
                    <a:pt x="1637" y="2657"/>
                  </a:lnTo>
                  <a:cubicBezTo>
                    <a:pt x="1640" y="2660"/>
                    <a:pt x="1645" y="2660"/>
                    <a:pt x="1648" y="2658"/>
                  </a:cubicBezTo>
                  <a:lnTo>
                    <a:pt x="2248" y="2290"/>
                  </a:lnTo>
                  <a:lnTo>
                    <a:pt x="2253" y="2298"/>
                  </a:lnTo>
                  <a:cubicBezTo>
                    <a:pt x="2235" y="1052"/>
                    <a:pt x="1240" y="42"/>
                    <a:pt x="0" y="0"/>
                  </a:cubicBezTo>
                  <a:lnTo>
                    <a:pt x="330" y="538"/>
                  </a:lnTo>
                  <a:cubicBezTo>
                    <a:pt x="352" y="574"/>
                    <a:pt x="352" y="620"/>
                    <a:pt x="329" y="655"/>
                  </a:cubicBezTo>
                  <a:lnTo>
                    <a:pt x="11" y="1145"/>
                  </a:lnTo>
                  <a:cubicBezTo>
                    <a:pt x="614" y="1191"/>
                    <a:pt x="1089" y="1692"/>
                    <a:pt x="1094" y="23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64">
              <a:extLst>
                <a:ext uri="{FF2B5EF4-FFF2-40B4-BE49-F238E27FC236}">
                  <a16:creationId xmlns:a16="http://schemas.microsoft.com/office/drawing/2014/main" id="{F5D55A3F-C828-4ED3-ABC2-D2E14BC8F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326" y="2657475"/>
              <a:ext cx="784225" cy="803275"/>
            </a:xfrm>
            <a:custGeom>
              <a:avLst/>
              <a:gdLst>
                <a:gd name="T0" fmla="*/ 1033 w 1033"/>
                <a:gd name="T1" fmla="*/ 96 h 1056"/>
                <a:gd name="T2" fmla="*/ 1033 w 1033"/>
                <a:gd name="T3" fmla="*/ 0 h 1056"/>
                <a:gd name="T4" fmla="*/ 0 w 1033"/>
                <a:gd name="T5" fmla="*/ 1056 h 1056"/>
                <a:gd name="T6" fmla="*/ 97 w 1033"/>
                <a:gd name="T7" fmla="*/ 1056 h 1056"/>
                <a:gd name="T8" fmla="*/ 1033 w 1033"/>
                <a:gd name="T9" fmla="*/ 9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3" h="1056">
                  <a:moveTo>
                    <a:pt x="1033" y="96"/>
                  </a:moveTo>
                  <a:lnTo>
                    <a:pt x="1033" y="0"/>
                  </a:lnTo>
                  <a:cubicBezTo>
                    <a:pt x="466" y="26"/>
                    <a:pt x="14" y="486"/>
                    <a:pt x="0" y="1056"/>
                  </a:cubicBezTo>
                  <a:lnTo>
                    <a:pt x="97" y="1056"/>
                  </a:lnTo>
                  <a:cubicBezTo>
                    <a:pt x="110" y="540"/>
                    <a:pt x="520" y="122"/>
                    <a:pt x="1033" y="9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65">
              <a:extLst>
                <a:ext uri="{FF2B5EF4-FFF2-40B4-BE49-F238E27FC236}">
                  <a16:creationId xmlns:a16="http://schemas.microsoft.com/office/drawing/2014/main" id="{B9333E10-A4FB-4AAA-B019-1B4E04262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1719263"/>
              <a:ext cx="2022475" cy="1720850"/>
            </a:xfrm>
            <a:custGeom>
              <a:avLst/>
              <a:gdLst>
                <a:gd name="T0" fmla="*/ 2306 w 2659"/>
                <a:gd name="T1" fmla="*/ 1143 h 2265"/>
                <a:gd name="T2" fmla="*/ 2657 w 2659"/>
                <a:gd name="T3" fmla="*/ 602 h 2265"/>
                <a:gd name="T4" fmla="*/ 2657 w 2659"/>
                <a:gd name="T5" fmla="*/ 591 h 2265"/>
                <a:gd name="T6" fmla="*/ 2294 w 2659"/>
                <a:gd name="T7" fmla="*/ 0 h 2265"/>
                <a:gd name="T8" fmla="*/ 0 w 2659"/>
                <a:gd name="T9" fmla="*/ 2265 h 2265"/>
                <a:gd name="T10" fmla="*/ 529 w 2659"/>
                <a:gd name="T11" fmla="*/ 1931 h 2265"/>
                <a:gd name="T12" fmla="*/ 647 w 2659"/>
                <a:gd name="T13" fmla="*/ 1932 h 2265"/>
                <a:gd name="T14" fmla="*/ 1159 w 2659"/>
                <a:gd name="T15" fmla="*/ 2264 h 2265"/>
                <a:gd name="T16" fmla="*/ 2306 w 2659"/>
                <a:gd name="T17" fmla="*/ 1143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9" h="2265">
                  <a:moveTo>
                    <a:pt x="2306" y="1143"/>
                  </a:moveTo>
                  <a:lnTo>
                    <a:pt x="2657" y="602"/>
                  </a:lnTo>
                  <a:cubicBezTo>
                    <a:pt x="2659" y="599"/>
                    <a:pt x="2659" y="594"/>
                    <a:pt x="2657" y="591"/>
                  </a:cubicBezTo>
                  <a:lnTo>
                    <a:pt x="2294" y="0"/>
                  </a:lnTo>
                  <a:cubicBezTo>
                    <a:pt x="1046" y="20"/>
                    <a:pt x="35" y="1020"/>
                    <a:pt x="0" y="2265"/>
                  </a:cubicBezTo>
                  <a:lnTo>
                    <a:pt x="529" y="1931"/>
                  </a:lnTo>
                  <a:cubicBezTo>
                    <a:pt x="566" y="1909"/>
                    <a:pt x="612" y="1909"/>
                    <a:pt x="647" y="1932"/>
                  </a:cubicBezTo>
                  <a:lnTo>
                    <a:pt x="1159" y="2264"/>
                  </a:lnTo>
                  <a:cubicBezTo>
                    <a:pt x="1186" y="1648"/>
                    <a:pt x="1687" y="1156"/>
                    <a:pt x="2306" y="114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66">
              <a:extLst>
                <a:ext uri="{FF2B5EF4-FFF2-40B4-BE49-F238E27FC236}">
                  <a16:creationId xmlns:a16="http://schemas.microsoft.com/office/drawing/2014/main" id="{2C3827EB-E623-43B2-A4BF-B5216BBDA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913" y="3536950"/>
              <a:ext cx="777875" cy="765175"/>
            </a:xfrm>
            <a:custGeom>
              <a:avLst/>
              <a:gdLst>
                <a:gd name="T0" fmla="*/ 97 w 1025"/>
                <a:gd name="T1" fmla="*/ 0 h 1008"/>
                <a:gd name="T2" fmla="*/ 0 w 1025"/>
                <a:gd name="T3" fmla="*/ 0 h 1008"/>
                <a:gd name="T4" fmla="*/ 1025 w 1025"/>
                <a:gd name="T5" fmla="*/ 1008 h 1008"/>
                <a:gd name="T6" fmla="*/ 1025 w 1025"/>
                <a:gd name="T7" fmla="*/ 911 h 1008"/>
                <a:gd name="T8" fmla="*/ 97 w 1025"/>
                <a:gd name="T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5" h="1008">
                  <a:moveTo>
                    <a:pt x="97" y="0"/>
                  </a:moveTo>
                  <a:lnTo>
                    <a:pt x="0" y="0"/>
                  </a:lnTo>
                  <a:cubicBezTo>
                    <a:pt x="37" y="545"/>
                    <a:pt x="477" y="980"/>
                    <a:pt x="1025" y="1008"/>
                  </a:cubicBezTo>
                  <a:lnTo>
                    <a:pt x="1025" y="911"/>
                  </a:lnTo>
                  <a:cubicBezTo>
                    <a:pt x="531" y="883"/>
                    <a:pt x="134" y="492"/>
                    <a:pt x="9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67">
              <a:extLst>
                <a:ext uri="{FF2B5EF4-FFF2-40B4-BE49-F238E27FC236}">
                  <a16:creationId xmlns:a16="http://schemas.microsoft.com/office/drawing/2014/main" id="{9BD14C82-D360-43F3-BC8E-4BD246F82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3249613"/>
              <a:ext cx="1714500" cy="2014538"/>
            </a:xfrm>
            <a:custGeom>
              <a:avLst/>
              <a:gdLst>
                <a:gd name="T0" fmla="*/ 1160 w 2256"/>
                <a:gd name="T1" fmla="*/ 369 h 2651"/>
                <a:gd name="T2" fmla="*/ 594 w 2256"/>
                <a:gd name="T3" fmla="*/ 2 h 2651"/>
                <a:gd name="T4" fmla="*/ 583 w 2256"/>
                <a:gd name="T5" fmla="*/ 2 h 2651"/>
                <a:gd name="T6" fmla="*/ 0 w 2256"/>
                <a:gd name="T7" fmla="*/ 369 h 2651"/>
                <a:gd name="T8" fmla="*/ 2246 w 2256"/>
                <a:gd name="T9" fmla="*/ 2651 h 2651"/>
                <a:gd name="T10" fmla="*/ 1917 w 2256"/>
                <a:gd name="T11" fmla="*/ 2113 h 2651"/>
                <a:gd name="T12" fmla="*/ 1918 w 2256"/>
                <a:gd name="T13" fmla="*/ 1996 h 2651"/>
                <a:gd name="T14" fmla="*/ 2256 w 2256"/>
                <a:gd name="T15" fmla="*/ 1475 h 2651"/>
                <a:gd name="T16" fmla="*/ 1160 w 2256"/>
                <a:gd name="T17" fmla="*/ 369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6" h="2651">
                  <a:moveTo>
                    <a:pt x="1160" y="369"/>
                  </a:moveTo>
                  <a:lnTo>
                    <a:pt x="594" y="2"/>
                  </a:lnTo>
                  <a:cubicBezTo>
                    <a:pt x="591" y="0"/>
                    <a:pt x="586" y="0"/>
                    <a:pt x="583" y="2"/>
                  </a:cubicBezTo>
                  <a:lnTo>
                    <a:pt x="0" y="369"/>
                  </a:lnTo>
                  <a:cubicBezTo>
                    <a:pt x="26" y="1606"/>
                    <a:pt x="1014" y="2606"/>
                    <a:pt x="2246" y="2651"/>
                  </a:cubicBezTo>
                  <a:lnTo>
                    <a:pt x="1917" y="2113"/>
                  </a:lnTo>
                  <a:cubicBezTo>
                    <a:pt x="1895" y="2077"/>
                    <a:pt x="1895" y="2031"/>
                    <a:pt x="1918" y="1996"/>
                  </a:cubicBezTo>
                  <a:lnTo>
                    <a:pt x="2256" y="1475"/>
                  </a:lnTo>
                  <a:cubicBezTo>
                    <a:pt x="1665" y="1437"/>
                    <a:pt x="1193" y="962"/>
                    <a:pt x="1160" y="36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D5E014AF-B0C3-45BE-AC02-1727782CD52E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81F0977-BFB1-4B5F-A814-4AEA42B19329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6478AE8-1AED-43E1-A0FD-C11AA18A6868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2EB3D0-8A44-4896-BF89-6DC1ABA2FCB5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544EF78-4B0C-43DD-932E-0A015A253A6F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AF9C17E-CDCC-4A16-B528-DE1C41D444B5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4D45F5C-7374-47BE-9D25-D516AB078ADD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0B35FCE-50FE-4094-83F8-22B48232533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A6E4842-6BCD-4E5F-AD8E-30C0BA990CCA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4" name="Graphic 23" descr="Puzzle">
            <a:extLst>
              <a:ext uri="{FF2B5EF4-FFF2-40B4-BE49-F238E27FC236}">
                <a16:creationId xmlns:a16="http://schemas.microsoft.com/office/drawing/2014/main" id="{5172C3EA-4FF6-4846-A7FA-DDE929F1A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5" name="Graphic 24" descr="Magnifying glass">
            <a:extLst>
              <a:ext uri="{FF2B5EF4-FFF2-40B4-BE49-F238E27FC236}">
                <a16:creationId xmlns:a16="http://schemas.microsoft.com/office/drawing/2014/main" id="{60EC261D-83F9-4FC9-866E-EC80602A28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6E52BACE-BEA4-4B9A-81E9-E443E71CE5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11709" y="3882844"/>
            <a:ext cx="793304" cy="793304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39793A5D-D8A5-448B-85DC-40E6AB5D5E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36868" y="1731107"/>
            <a:ext cx="793304" cy="793304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A32BDD80-F13A-46E2-B93C-B72AEEE4EF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79848" y="5298796"/>
            <a:ext cx="793304" cy="793304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EAD29627-75EE-4792-8909-A36C6B0FFD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19962" y="3276213"/>
            <a:ext cx="793304" cy="79330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427850-FB70-4A19-84CF-FAF2081EFA9F}"/>
              </a:ext>
            </a:extLst>
          </p:cNvPr>
          <p:cNvSpPr txBox="1"/>
          <p:nvPr/>
        </p:nvSpPr>
        <p:spPr>
          <a:xfrm>
            <a:off x="4258821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1B17726-50DE-463A-AF9B-74651BAD6235}"/>
              </a:ext>
            </a:extLst>
          </p:cNvPr>
          <p:cNvSpPr txBox="1"/>
          <p:nvPr/>
        </p:nvSpPr>
        <p:spPr>
          <a:xfrm>
            <a:off x="6809265" y="215309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8253A4-67CC-48A0-B8E9-6A3D9D3ACD06}"/>
              </a:ext>
            </a:extLst>
          </p:cNvPr>
          <p:cNvSpPr txBox="1"/>
          <p:nvPr/>
        </p:nvSpPr>
        <p:spPr>
          <a:xfrm>
            <a:off x="6809265" y="4639352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208E8A-F4FD-464E-A4D8-4359DF11C40F}"/>
              </a:ext>
            </a:extLst>
          </p:cNvPr>
          <p:cNvSpPr txBox="1"/>
          <p:nvPr/>
        </p:nvSpPr>
        <p:spPr>
          <a:xfrm>
            <a:off x="4258821" y="4609121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C9F3BBA-5883-4043-BC14-6D51A3088692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E402DA6-B28B-4EE2-95C8-617B8D61111C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E24B723-B5B2-4914-96EE-7B4E18189BA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BEAF8FF-28C0-4D35-9132-C0035ECA69B2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9626269-0F56-4BD0-A8BB-BD0B85F110DE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3150652-4404-41EF-8510-4E7E0A6B02A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D6E17015-1851-4F3D-BF83-B8EC52594D0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41" name="Graphic 40" descr="Fire">
            <a:extLst>
              <a:ext uri="{FF2B5EF4-FFF2-40B4-BE49-F238E27FC236}">
                <a16:creationId xmlns:a16="http://schemas.microsoft.com/office/drawing/2014/main" id="{CDA7773A-1994-4650-B7DE-F72F608937B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42" name="Graphic 41" descr="Rocket">
            <a:extLst>
              <a:ext uri="{FF2B5EF4-FFF2-40B4-BE49-F238E27FC236}">
                <a16:creationId xmlns:a16="http://schemas.microsoft.com/office/drawing/2014/main" id="{2AA1EB7B-5D83-4024-942F-3E8F14A986D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055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Freeform 2022">
            <a:extLst>
              <a:ext uri="{FF2B5EF4-FFF2-40B4-BE49-F238E27FC236}">
                <a16:creationId xmlns:a16="http://schemas.microsoft.com/office/drawing/2014/main" id="{4A2B5C48-B1E0-4ED3-8F60-15D3D1EBB7D2}"/>
              </a:ext>
            </a:extLst>
          </p:cNvPr>
          <p:cNvSpPr>
            <a:spLocks/>
          </p:cNvSpPr>
          <p:nvPr/>
        </p:nvSpPr>
        <p:spPr bwMode="auto">
          <a:xfrm>
            <a:off x="3727704" y="3192027"/>
            <a:ext cx="2018397" cy="3041823"/>
          </a:xfrm>
          <a:custGeom>
            <a:avLst/>
            <a:gdLst>
              <a:gd name="T0" fmla="*/ 7115 w 9591"/>
              <a:gd name="T1" fmla="*/ 11255 h 14456"/>
              <a:gd name="T2" fmla="*/ 9591 w 9591"/>
              <a:gd name="T3" fmla="*/ 7387 h 14456"/>
              <a:gd name="T4" fmla="*/ 7419 w 9591"/>
              <a:gd name="T5" fmla="*/ 5251 h 14456"/>
              <a:gd name="T6" fmla="*/ 7050 w 9591"/>
              <a:gd name="T7" fmla="*/ 3525 h 14456"/>
              <a:gd name="T8" fmla="*/ 3525 w 9591"/>
              <a:gd name="T9" fmla="*/ 0 h 14456"/>
              <a:gd name="T10" fmla="*/ 0 w 9591"/>
              <a:gd name="T11" fmla="*/ 3525 h 14456"/>
              <a:gd name="T12" fmla="*/ 367 w 9591"/>
              <a:gd name="T13" fmla="*/ 6382 h 14456"/>
              <a:gd name="T14" fmla="*/ 5923 w 9591"/>
              <a:gd name="T15" fmla="*/ 13440 h 14456"/>
              <a:gd name="T16" fmla="*/ 8569 w 9591"/>
              <a:gd name="T17" fmla="*/ 14456 h 14456"/>
              <a:gd name="T18" fmla="*/ 7115 w 9591"/>
              <a:gd name="T19" fmla="*/ 11255 h 14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91" h="14456">
                <a:moveTo>
                  <a:pt x="7115" y="11255"/>
                </a:moveTo>
                <a:cubicBezTo>
                  <a:pt x="7115" y="9542"/>
                  <a:pt x="8131" y="8063"/>
                  <a:pt x="9591" y="7387"/>
                </a:cubicBezTo>
                <a:cubicBezTo>
                  <a:pt x="8627" y="6971"/>
                  <a:pt x="7850" y="6206"/>
                  <a:pt x="7419" y="5251"/>
                </a:cubicBezTo>
                <a:cubicBezTo>
                  <a:pt x="7182" y="4724"/>
                  <a:pt x="7050" y="4140"/>
                  <a:pt x="7050" y="3525"/>
                </a:cubicBezTo>
                <a:cubicBezTo>
                  <a:pt x="7050" y="1578"/>
                  <a:pt x="5472" y="0"/>
                  <a:pt x="3525" y="0"/>
                </a:cubicBezTo>
                <a:cubicBezTo>
                  <a:pt x="1578" y="0"/>
                  <a:pt x="0" y="1578"/>
                  <a:pt x="0" y="3525"/>
                </a:cubicBezTo>
                <a:cubicBezTo>
                  <a:pt x="0" y="4512"/>
                  <a:pt x="128" y="5469"/>
                  <a:pt x="367" y="6382"/>
                </a:cubicBezTo>
                <a:cubicBezTo>
                  <a:pt x="1164" y="9433"/>
                  <a:pt x="3208" y="11979"/>
                  <a:pt x="5923" y="13440"/>
                </a:cubicBezTo>
                <a:cubicBezTo>
                  <a:pt x="6748" y="13885"/>
                  <a:pt x="7636" y="14228"/>
                  <a:pt x="8569" y="14456"/>
                </a:cubicBezTo>
                <a:cubicBezTo>
                  <a:pt x="7679" y="13675"/>
                  <a:pt x="7115" y="12530"/>
                  <a:pt x="7115" y="112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023">
            <a:extLst>
              <a:ext uri="{FF2B5EF4-FFF2-40B4-BE49-F238E27FC236}">
                <a16:creationId xmlns:a16="http://schemas.microsoft.com/office/drawing/2014/main" id="{C933425C-DD17-4383-AD85-D78C3413191B}"/>
              </a:ext>
            </a:extLst>
          </p:cNvPr>
          <p:cNvSpPr>
            <a:spLocks/>
          </p:cNvSpPr>
          <p:nvPr/>
        </p:nvSpPr>
        <p:spPr bwMode="auto">
          <a:xfrm>
            <a:off x="6464490" y="1647227"/>
            <a:ext cx="1999806" cy="2992719"/>
          </a:xfrm>
          <a:custGeom>
            <a:avLst/>
            <a:gdLst>
              <a:gd name="T0" fmla="*/ 9500 w 9506"/>
              <a:gd name="T1" fmla="*/ 10494 h 14226"/>
              <a:gd name="T2" fmla="*/ 9075 w 9506"/>
              <a:gd name="T3" fmla="*/ 7776 h 14226"/>
              <a:gd name="T4" fmla="*/ 3975 w 9506"/>
              <a:gd name="T5" fmla="*/ 1177 h 14226"/>
              <a:gd name="T6" fmla="*/ 1175 w 9506"/>
              <a:gd name="T7" fmla="*/ 0 h 14226"/>
              <a:gd name="T8" fmla="*/ 2559 w 9506"/>
              <a:gd name="T9" fmla="*/ 3140 h 14226"/>
              <a:gd name="T10" fmla="*/ 0 w 9506"/>
              <a:gd name="T11" fmla="*/ 7046 h 14226"/>
              <a:gd name="T12" fmla="*/ 198 w 9506"/>
              <a:gd name="T13" fmla="*/ 7143 h 14226"/>
              <a:gd name="T14" fmla="*/ 2049 w 9506"/>
              <a:gd name="T15" fmla="*/ 9062 h 14226"/>
              <a:gd name="T16" fmla="*/ 2452 w 9506"/>
              <a:gd name="T17" fmla="*/ 10702 h 14226"/>
              <a:gd name="T18" fmla="*/ 2457 w 9506"/>
              <a:gd name="T19" fmla="*/ 10702 h 14226"/>
              <a:gd name="T20" fmla="*/ 5981 w 9506"/>
              <a:gd name="T21" fmla="*/ 14226 h 14226"/>
              <a:gd name="T22" fmla="*/ 9504 w 9506"/>
              <a:gd name="T23" fmla="*/ 10771 h 14226"/>
              <a:gd name="T24" fmla="*/ 9506 w 9506"/>
              <a:gd name="T25" fmla="*/ 10702 h 14226"/>
              <a:gd name="T26" fmla="*/ 9500 w 9506"/>
              <a:gd name="T27" fmla="*/ 10494 h 14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06" h="14226">
                <a:moveTo>
                  <a:pt x="9500" y="10494"/>
                </a:moveTo>
                <a:cubicBezTo>
                  <a:pt x="9468" y="9554"/>
                  <a:pt x="9322" y="8644"/>
                  <a:pt x="9075" y="7776"/>
                </a:cubicBezTo>
                <a:cubicBezTo>
                  <a:pt x="8278" y="4978"/>
                  <a:pt x="6426" y="2626"/>
                  <a:pt x="3975" y="1177"/>
                </a:cubicBezTo>
                <a:cubicBezTo>
                  <a:pt x="3110" y="665"/>
                  <a:pt x="2170" y="267"/>
                  <a:pt x="1175" y="0"/>
                </a:cubicBezTo>
                <a:cubicBezTo>
                  <a:pt x="2025" y="780"/>
                  <a:pt x="2559" y="1899"/>
                  <a:pt x="2559" y="3140"/>
                </a:cubicBezTo>
                <a:cubicBezTo>
                  <a:pt x="2559" y="4886"/>
                  <a:pt x="1505" y="6388"/>
                  <a:pt x="0" y="7046"/>
                </a:cubicBezTo>
                <a:cubicBezTo>
                  <a:pt x="67" y="7077"/>
                  <a:pt x="133" y="7109"/>
                  <a:pt x="198" y="7143"/>
                </a:cubicBezTo>
                <a:cubicBezTo>
                  <a:pt x="1004" y="7564"/>
                  <a:pt x="1656" y="8239"/>
                  <a:pt x="2049" y="9062"/>
                </a:cubicBezTo>
                <a:cubicBezTo>
                  <a:pt x="2287" y="9562"/>
                  <a:pt x="2429" y="10116"/>
                  <a:pt x="2452" y="10702"/>
                </a:cubicBezTo>
                <a:lnTo>
                  <a:pt x="2457" y="10702"/>
                </a:lnTo>
                <a:cubicBezTo>
                  <a:pt x="2457" y="12648"/>
                  <a:pt x="4034" y="14226"/>
                  <a:pt x="5981" y="14226"/>
                </a:cubicBezTo>
                <a:cubicBezTo>
                  <a:pt x="7905" y="14226"/>
                  <a:pt x="9467" y="12685"/>
                  <a:pt x="9504" y="10771"/>
                </a:cubicBezTo>
                <a:cubicBezTo>
                  <a:pt x="9505" y="10748"/>
                  <a:pt x="9506" y="10725"/>
                  <a:pt x="9506" y="10702"/>
                </a:cubicBezTo>
                <a:cubicBezTo>
                  <a:pt x="9506" y="10632"/>
                  <a:pt x="9504" y="10562"/>
                  <a:pt x="9500" y="104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2024">
            <a:extLst>
              <a:ext uri="{FF2B5EF4-FFF2-40B4-BE49-F238E27FC236}">
                <a16:creationId xmlns:a16="http://schemas.microsoft.com/office/drawing/2014/main" id="{F838A914-DE38-4077-9BDD-5846ECFCBF59}"/>
              </a:ext>
            </a:extLst>
          </p:cNvPr>
          <p:cNvSpPr>
            <a:spLocks/>
          </p:cNvSpPr>
          <p:nvPr/>
        </p:nvSpPr>
        <p:spPr bwMode="auto">
          <a:xfrm>
            <a:off x="3804722" y="1566271"/>
            <a:ext cx="3043530" cy="2005321"/>
          </a:xfrm>
          <a:custGeom>
            <a:avLst/>
            <a:gdLst>
              <a:gd name="T0" fmla="*/ 11026 w 14460"/>
              <a:gd name="T1" fmla="*/ 2 h 9530"/>
              <a:gd name="T2" fmla="*/ 11010 w 14460"/>
              <a:gd name="T3" fmla="*/ 2 h 9530"/>
              <a:gd name="T4" fmla="*/ 10936 w 14460"/>
              <a:gd name="T5" fmla="*/ 0 h 9530"/>
              <a:gd name="T6" fmla="*/ 10917 w 14460"/>
              <a:gd name="T7" fmla="*/ 0 h 9530"/>
              <a:gd name="T8" fmla="*/ 10889 w 14460"/>
              <a:gd name="T9" fmla="*/ 0 h 9530"/>
              <a:gd name="T10" fmla="*/ 8099 w 14460"/>
              <a:gd name="T11" fmla="*/ 349 h 9530"/>
              <a:gd name="T12" fmla="*/ 608 w 14460"/>
              <a:gd name="T13" fmla="*/ 6666 h 9530"/>
              <a:gd name="T14" fmla="*/ 0 w 14460"/>
              <a:gd name="T15" fmla="*/ 8398 h 9530"/>
              <a:gd name="T16" fmla="*/ 3158 w 14460"/>
              <a:gd name="T17" fmla="*/ 6994 h 9530"/>
              <a:gd name="T18" fmla="*/ 7054 w 14460"/>
              <a:gd name="T19" fmla="*/ 9530 h 9530"/>
              <a:gd name="T20" fmla="*/ 9187 w 14460"/>
              <a:gd name="T21" fmla="*/ 7409 h 9530"/>
              <a:gd name="T22" fmla="*/ 10889 w 14460"/>
              <a:gd name="T23" fmla="*/ 7050 h 9530"/>
              <a:gd name="T24" fmla="*/ 11010 w 14460"/>
              <a:gd name="T25" fmla="*/ 7053 h 9530"/>
              <a:gd name="T26" fmla="*/ 11010 w 14460"/>
              <a:gd name="T27" fmla="*/ 7048 h 9530"/>
              <a:gd name="T28" fmla="*/ 14460 w 14460"/>
              <a:gd name="T29" fmla="*/ 3525 h 9530"/>
              <a:gd name="T30" fmla="*/ 11026 w 14460"/>
              <a:gd name="T31" fmla="*/ 2 h 9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60" h="9530">
                <a:moveTo>
                  <a:pt x="11026" y="2"/>
                </a:moveTo>
                <a:cubicBezTo>
                  <a:pt x="11021" y="2"/>
                  <a:pt x="11015" y="2"/>
                  <a:pt x="11010" y="2"/>
                </a:cubicBezTo>
                <a:cubicBezTo>
                  <a:pt x="10985" y="1"/>
                  <a:pt x="10961" y="0"/>
                  <a:pt x="10936" y="0"/>
                </a:cubicBezTo>
                <a:cubicBezTo>
                  <a:pt x="10930" y="0"/>
                  <a:pt x="10924" y="0"/>
                  <a:pt x="10917" y="0"/>
                </a:cubicBezTo>
                <a:cubicBezTo>
                  <a:pt x="10908" y="0"/>
                  <a:pt x="10898" y="0"/>
                  <a:pt x="10889" y="0"/>
                </a:cubicBezTo>
                <a:cubicBezTo>
                  <a:pt x="9925" y="0"/>
                  <a:pt x="8991" y="122"/>
                  <a:pt x="8099" y="349"/>
                </a:cubicBezTo>
                <a:cubicBezTo>
                  <a:pt x="4745" y="1203"/>
                  <a:pt x="1994" y="3562"/>
                  <a:pt x="608" y="6666"/>
                </a:cubicBezTo>
                <a:cubicBezTo>
                  <a:pt x="360" y="7221"/>
                  <a:pt x="156" y="7800"/>
                  <a:pt x="0" y="8398"/>
                </a:cubicBezTo>
                <a:cubicBezTo>
                  <a:pt x="780" y="7537"/>
                  <a:pt x="1907" y="6994"/>
                  <a:pt x="3158" y="6994"/>
                </a:cubicBezTo>
                <a:cubicBezTo>
                  <a:pt x="4895" y="6994"/>
                  <a:pt x="6390" y="8038"/>
                  <a:pt x="7054" y="9530"/>
                </a:cubicBezTo>
                <a:cubicBezTo>
                  <a:pt x="7478" y="8586"/>
                  <a:pt x="8240" y="7828"/>
                  <a:pt x="9187" y="7409"/>
                </a:cubicBezTo>
                <a:cubicBezTo>
                  <a:pt x="9707" y="7178"/>
                  <a:pt x="10283" y="7050"/>
                  <a:pt x="10889" y="7050"/>
                </a:cubicBezTo>
                <a:cubicBezTo>
                  <a:pt x="10929" y="7050"/>
                  <a:pt x="10969" y="7052"/>
                  <a:pt x="11010" y="7053"/>
                </a:cubicBezTo>
                <a:lnTo>
                  <a:pt x="11010" y="7048"/>
                </a:lnTo>
                <a:cubicBezTo>
                  <a:pt x="12922" y="7008"/>
                  <a:pt x="14460" y="5447"/>
                  <a:pt x="14460" y="3525"/>
                </a:cubicBezTo>
                <a:cubicBezTo>
                  <a:pt x="14460" y="1608"/>
                  <a:pt x="12931" y="50"/>
                  <a:pt x="11026" y="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2025">
            <a:extLst>
              <a:ext uri="{FF2B5EF4-FFF2-40B4-BE49-F238E27FC236}">
                <a16:creationId xmlns:a16="http://schemas.microsoft.com/office/drawing/2014/main" id="{F88ADBB6-7FEE-4660-8F21-2D900422E721}"/>
              </a:ext>
            </a:extLst>
          </p:cNvPr>
          <p:cNvSpPr>
            <a:spLocks/>
          </p:cNvSpPr>
          <p:nvPr/>
        </p:nvSpPr>
        <p:spPr bwMode="auto">
          <a:xfrm>
            <a:off x="5379602" y="4278962"/>
            <a:ext cx="3020956" cy="2023901"/>
          </a:xfrm>
          <a:custGeom>
            <a:avLst/>
            <a:gdLst>
              <a:gd name="T0" fmla="*/ 11134 w 14352"/>
              <a:gd name="T1" fmla="*/ 2453 h 9616"/>
              <a:gd name="T2" fmla="*/ 7276 w 14352"/>
              <a:gd name="T3" fmla="*/ 0 h 9616"/>
              <a:gd name="T4" fmla="*/ 5189 w 14352"/>
              <a:gd name="T5" fmla="*/ 2169 h 9616"/>
              <a:gd name="T6" fmla="*/ 3525 w 14352"/>
              <a:gd name="T7" fmla="*/ 2563 h 9616"/>
              <a:gd name="T8" fmla="*/ 3525 w 14352"/>
              <a:gd name="T9" fmla="*/ 2567 h 9616"/>
              <a:gd name="T10" fmla="*/ 0 w 14352"/>
              <a:gd name="T11" fmla="*/ 6091 h 9616"/>
              <a:gd name="T12" fmla="*/ 3476 w 14352"/>
              <a:gd name="T13" fmla="*/ 9615 h 9616"/>
              <a:gd name="T14" fmla="*/ 3525 w 14352"/>
              <a:gd name="T15" fmla="*/ 9616 h 9616"/>
              <a:gd name="T16" fmla="*/ 3716 w 14352"/>
              <a:gd name="T17" fmla="*/ 9611 h 9616"/>
              <a:gd name="T18" fmla="*/ 6430 w 14352"/>
              <a:gd name="T19" fmla="*/ 9204 h 9616"/>
              <a:gd name="T20" fmla="*/ 13757 w 14352"/>
              <a:gd name="T21" fmla="*/ 2784 h 9616"/>
              <a:gd name="T22" fmla="*/ 14352 w 14352"/>
              <a:gd name="T23" fmla="*/ 980 h 9616"/>
              <a:gd name="T24" fmla="*/ 11134 w 14352"/>
              <a:gd name="T25" fmla="*/ 2453 h 9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52" h="9616">
                <a:moveTo>
                  <a:pt x="11134" y="2453"/>
                </a:moveTo>
                <a:cubicBezTo>
                  <a:pt x="9430" y="2453"/>
                  <a:pt x="7957" y="1448"/>
                  <a:pt x="7276" y="0"/>
                </a:cubicBezTo>
                <a:cubicBezTo>
                  <a:pt x="6872" y="955"/>
                  <a:pt x="6125" y="1730"/>
                  <a:pt x="5189" y="2169"/>
                </a:cubicBezTo>
                <a:cubicBezTo>
                  <a:pt x="4682" y="2408"/>
                  <a:pt x="4119" y="2546"/>
                  <a:pt x="3525" y="2563"/>
                </a:cubicBezTo>
                <a:lnTo>
                  <a:pt x="3525" y="2567"/>
                </a:lnTo>
                <a:cubicBezTo>
                  <a:pt x="1578" y="2567"/>
                  <a:pt x="0" y="4144"/>
                  <a:pt x="0" y="6091"/>
                </a:cubicBezTo>
                <a:cubicBezTo>
                  <a:pt x="0" y="8021"/>
                  <a:pt x="1552" y="9589"/>
                  <a:pt x="3476" y="9615"/>
                </a:cubicBezTo>
                <a:cubicBezTo>
                  <a:pt x="3492" y="9615"/>
                  <a:pt x="3508" y="9616"/>
                  <a:pt x="3525" y="9616"/>
                </a:cubicBezTo>
                <a:cubicBezTo>
                  <a:pt x="3589" y="9616"/>
                  <a:pt x="3653" y="9614"/>
                  <a:pt x="3716" y="9611"/>
                </a:cubicBezTo>
                <a:cubicBezTo>
                  <a:pt x="4654" y="9585"/>
                  <a:pt x="5563" y="9445"/>
                  <a:pt x="6430" y="9204"/>
                </a:cubicBezTo>
                <a:cubicBezTo>
                  <a:pt x="9736" y="8284"/>
                  <a:pt x="12428" y="5896"/>
                  <a:pt x="13757" y="2784"/>
                </a:cubicBezTo>
                <a:cubicBezTo>
                  <a:pt x="14004" y="2206"/>
                  <a:pt x="14204" y="1603"/>
                  <a:pt x="14352" y="980"/>
                </a:cubicBezTo>
                <a:cubicBezTo>
                  <a:pt x="13570" y="1881"/>
                  <a:pt x="12418" y="2453"/>
                  <a:pt x="11134" y="2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2026">
            <a:extLst>
              <a:ext uri="{FF2B5EF4-FFF2-40B4-BE49-F238E27FC236}">
                <a16:creationId xmlns:a16="http://schemas.microsoft.com/office/drawing/2014/main" id="{E94E22DB-F08E-45B9-A455-A9147969DF1C}"/>
              </a:ext>
            </a:extLst>
          </p:cNvPr>
          <p:cNvSpPr>
            <a:spLocks/>
          </p:cNvSpPr>
          <p:nvPr/>
        </p:nvSpPr>
        <p:spPr bwMode="auto">
          <a:xfrm>
            <a:off x="5596048" y="1749417"/>
            <a:ext cx="1091528" cy="1092243"/>
          </a:xfrm>
          <a:custGeom>
            <a:avLst/>
            <a:gdLst>
              <a:gd name="T0" fmla="*/ 5189 w 5189"/>
              <a:gd name="T1" fmla="*/ 2594 h 5189"/>
              <a:gd name="T2" fmla="*/ 2595 w 5189"/>
              <a:gd name="T3" fmla="*/ 5189 h 5189"/>
              <a:gd name="T4" fmla="*/ 0 w 5189"/>
              <a:gd name="T5" fmla="*/ 2594 h 5189"/>
              <a:gd name="T6" fmla="*/ 2595 w 5189"/>
              <a:gd name="T7" fmla="*/ 0 h 5189"/>
              <a:gd name="T8" fmla="*/ 5189 w 5189"/>
              <a:gd name="T9" fmla="*/ 2594 h 5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9" h="5189">
                <a:moveTo>
                  <a:pt x="5189" y="2594"/>
                </a:moveTo>
                <a:cubicBezTo>
                  <a:pt x="5189" y="4026"/>
                  <a:pt x="4027" y="5189"/>
                  <a:pt x="2595" y="5189"/>
                </a:cubicBezTo>
                <a:cubicBezTo>
                  <a:pt x="1161" y="5189"/>
                  <a:pt x="0" y="4026"/>
                  <a:pt x="0" y="2594"/>
                </a:cubicBezTo>
                <a:cubicBezTo>
                  <a:pt x="0" y="1161"/>
                  <a:pt x="1161" y="0"/>
                  <a:pt x="2595" y="0"/>
                </a:cubicBezTo>
                <a:cubicBezTo>
                  <a:pt x="4027" y="0"/>
                  <a:pt x="5189" y="1161"/>
                  <a:pt x="5189" y="2594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2027">
            <a:extLst>
              <a:ext uri="{FF2B5EF4-FFF2-40B4-BE49-F238E27FC236}">
                <a16:creationId xmlns:a16="http://schemas.microsoft.com/office/drawing/2014/main" id="{AE8D78B9-6497-4D7E-89A5-4D011C2D1A46}"/>
              </a:ext>
            </a:extLst>
          </p:cNvPr>
          <p:cNvSpPr>
            <a:spLocks/>
          </p:cNvSpPr>
          <p:nvPr/>
        </p:nvSpPr>
        <p:spPr bwMode="auto">
          <a:xfrm>
            <a:off x="5545588" y="5047380"/>
            <a:ext cx="1091528" cy="1092243"/>
          </a:xfrm>
          <a:custGeom>
            <a:avLst/>
            <a:gdLst>
              <a:gd name="T0" fmla="*/ 5189 w 5189"/>
              <a:gd name="T1" fmla="*/ 2593 h 5188"/>
              <a:gd name="T2" fmla="*/ 2595 w 5189"/>
              <a:gd name="T3" fmla="*/ 5188 h 5188"/>
              <a:gd name="T4" fmla="*/ 0 w 5189"/>
              <a:gd name="T5" fmla="*/ 2593 h 5188"/>
              <a:gd name="T6" fmla="*/ 2595 w 5189"/>
              <a:gd name="T7" fmla="*/ 0 h 5188"/>
              <a:gd name="T8" fmla="*/ 5189 w 5189"/>
              <a:gd name="T9" fmla="*/ 2593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9" h="5188">
                <a:moveTo>
                  <a:pt x="5189" y="2593"/>
                </a:moveTo>
                <a:cubicBezTo>
                  <a:pt x="5189" y="4027"/>
                  <a:pt x="4027" y="5188"/>
                  <a:pt x="2595" y="5188"/>
                </a:cubicBezTo>
                <a:cubicBezTo>
                  <a:pt x="1161" y="5188"/>
                  <a:pt x="0" y="4027"/>
                  <a:pt x="0" y="2593"/>
                </a:cubicBezTo>
                <a:cubicBezTo>
                  <a:pt x="0" y="1161"/>
                  <a:pt x="1161" y="0"/>
                  <a:pt x="2595" y="0"/>
                </a:cubicBezTo>
                <a:cubicBezTo>
                  <a:pt x="4027" y="0"/>
                  <a:pt x="5189" y="1161"/>
                  <a:pt x="5189" y="2593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028">
            <a:extLst>
              <a:ext uri="{FF2B5EF4-FFF2-40B4-BE49-F238E27FC236}">
                <a16:creationId xmlns:a16="http://schemas.microsoft.com/office/drawing/2014/main" id="{5AFC224F-0A98-4592-AF04-0C51E6E7B5D1}"/>
              </a:ext>
            </a:extLst>
          </p:cNvPr>
          <p:cNvSpPr>
            <a:spLocks/>
          </p:cNvSpPr>
          <p:nvPr/>
        </p:nvSpPr>
        <p:spPr bwMode="auto">
          <a:xfrm>
            <a:off x="3917592" y="3352612"/>
            <a:ext cx="1091528" cy="1092243"/>
          </a:xfrm>
          <a:custGeom>
            <a:avLst/>
            <a:gdLst>
              <a:gd name="T0" fmla="*/ 5189 w 5189"/>
              <a:gd name="T1" fmla="*/ 2595 h 5188"/>
              <a:gd name="T2" fmla="*/ 2594 w 5189"/>
              <a:gd name="T3" fmla="*/ 5188 h 5188"/>
              <a:gd name="T4" fmla="*/ 0 w 5189"/>
              <a:gd name="T5" fmla="*/ 2595 h 5188"/>
              <a:gd name="T6" fmla="*/ 2594 w 5189"/>
              <a:gd name="T7" fmla="*/ 0 h 5188"/>
              <a:gd name="T8" fmla="*/ 5189 w 5189"/>
              <a:gd name="T9" fmla="*/ 2595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9" h="5188">
                <a:moveTo>
                  <a:pt x="5189" y="2595"/>
                </a:moveTo>
                <a:cubicBezTo>
                  <a:pt x="5189" y="4027"/>
                  <a:pt x="4027" y="5188"/>
                  <a:pt x="2594" y="5188"/>
                </a:cubicBezTo>
                <a:cubicBezTo>
                  <a:pt x="1161" y="5188"/>
                  <a:pt x="0" y="4027"/>
                  <a:pt x="0" y="2595"/>
                </a:cubicBezTo>
                <a:cubicBezTo>
                  <a:pt x="0" y="1161"/>
                  <a:pt x="1161" y="0"/>
                  <a:pt x="2594" y="0"/>
                </a:cubicBezTo>
                <a:cubicBezTo>
                  <a:pt x="4027" y="0"/>
                  <a:pt x="5189" y="1161"/>
                  <a:pt x="5189" y="2595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029">
            <a:extLst>
              <a:ext uri="{FF2B5EF4-FFF2-40B4-BE49-F238E27FC236}">
                <a16:creationId xmlns:a16="http://schemas.microsoft.com/office/drawing/2014/main" id="{EE39991A-F836-4C3E-99D1-CE06A71B3D9C}"/>
              </a:ext>
            </a:extLst>
          </p:cNvPr>
          <p:cNvSpPr>
            <a:spLocks/>
          </p:cNvSpPr>
          <p:nvPr/>
        </p:nvSpPr>
        <p:spPr bwMode="auto">
          <a:xfrm>
            <a:off x="7188192" y="3388445"/>
            <a:ext cx="1092856" cy="1092243"/>
          </a:xfrm>
          <a:custGeom>
            <a:avLst/>
            <a:gdLst>
              <a:gd name="T0" fmla="*/ 5189 w 5189"/>
              <a:gd name="T1" fmla="*/ 2595 h 5188"/>
              <a:gd name="T2" fmla="*/ 2594 w 5189"/>
              <a:gd name="T3" fmla="*/ 5188 h 5188"/>
              <a:gd name="T4" fmla="*/ 0 w 5189"/>
              <a:gd name="T5" fmla="*/ 2595 h 5188"/>
              <a:gd name="T6" fmla="*/ 2594 w 5189"/>
              <a:gd name="T7" fmla="*/ 0 h 5188"/>
              <a:gd name="T8" fmla="*/ 5189 w 5189"/>
              <a:gd name="T9" fmla="*/ 2595 h 5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9" h="5188">
                <a:moveTo>
                  <a:pt x="5189" y="2595"/>
                </a:moveTo>
                <a:cubicBezTo>
                  <a:pt x="5189" y="4027"/>
                  <a:pt x="4026" y="5188"/>
                  <a:pt x="2594" y="5188"/>
                </a:cubicBezTo>
                <a:cubicBezTo>
                  <a:pt x="1161" y="5188"/>
                  <a:pt x="0" y="4027"/>
                  <a:pt x="0" y="2595"/>
                </a:cubicBezTo>
                <a:cubicBezTo>
                  <a:pt x="0" y="1161"/>
                  <a:pt x="1161" y="0"/>
                  <a:pt x="2594" y="0"/>
                </a:cubicBezTo>
                <a:cubicBezTo>
                  <a:pt x="4026" y="0"/>
                  <a:pt x="5189" y="1161"/>
                  <a:pt x="5189" y="2595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13B0E8-69BF-4D9B-8156-9347765AEF6C}"/>
              </a:ext>
            </a:extLst>
          </p:cNvPr>
          <p:cNvSpPr/>
          <p:nvPr/>
        </p:nvSpPr>
        <p:spPr>
          <a:xfrm>
            <a:off x="5379106" y="3218098"/>
            <a:ext cx="1433788" cy="143788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FE9EE0-C8B2-4CFC-B4C4-5D1AA8C1CF02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1835227-D5BD-4ACA-B2CE-8529A32E741A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EAE1A8D-E483-4031-9421-1A13722BA189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tx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D50F84EA-1789-48F5-B270-E97259E47E2B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CFD210-2D0C-44D3-BE8E-E409F782D687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F0980DD-2334-4ED4-BA52-CE38C0D48A9A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BBD611C-A527-4810-A264-BF1412A020E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4" name="Graphic 23" descr="Puzzle">
            <a:extLst>
              <a:ext uri="{FF2B5EF4-FFF2-40B4-BE49-F238E27FC236}">
                <a16:creationId xmlns:a16="http://schemas.microsoft.com/office/drawing/2014/main" id="{E600A409-DBD6-494C-BB64-9CCBBAC7A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5" name="Graphic 24" descr="Magnifying glass">
            <a:extLst>
              <a:ext uri="{FF2B5EF4-FFF2-40B4-BE49-F238E27FC236}">
                <a16:creationId xmlns:a16="http://schemas.microsoft.com/office/drawing/2014/main" id="{7DDF8CDE-FC23-4A71-98F3-A936CF6A3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E32D0F10-F6BF-4CD6-843C-4047DFF647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73265" y="3557056"/>
            <a:ext cx="793304" cy="793304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FF787705-729E-4141-9CF3-D3A52BACAE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6796" y="1920913"/>
            <a:ext cx="793304" cy="793304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2AAE4562-E25F-47C2-9303-1BE0BE93576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90678" y="5181831"/>
            <a:ext cx="793304" cy="793304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149346D0-DA2C-4221-BC39-CFF44FE7A7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65964" y="3571592"/>
            <a:ext cx="793304" cy="79330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540F522-95D9-4404-8B2A-85B22B6470E9}"/>
              </a:ext>
            </a:extLst>
          </p:cNvPr>
          <p:cNvSpPr txBox="1"/>
          <p:nvPr/>
        </p:nvSpPr>
        <p:spPr>
          <a:xfrm>
            <a:off x="4552171" y="194993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BA8F657-2A9B-4312-8C09-868425C0E7AA}"/>
              </a:ext>
            </a:extLst>
          </p:cNvPr>
          <p:cNvSpPr txBox="1"/>
          <p:nvPr/>
        </p:nvSpPr>
        <p:spPr>
          <a:xfrm>
            <a:off x="6956803" y="235733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9BF74E-A66E-49FA-BCA4-D4161B0943C9}"/>
              </a:ext>
            </a:extLst>
          </p:cNvPr>
          <p:cNvSpPr txBox="1"/>
          <p:nvPr/>
        </p:nvSpPr>
        <p:spPr>
          <a:xfrm>
            <a:off x="6711785" y="4742136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AC8A03-176E-4E63-86FA-3A667E56D43A}"/>
              </a:ext>
            </a:extLst>
          </p:cNvPr>
          <p:cNvSpPr txBox="1"/>
          <p:nvPr/>
        </p:nvSpPr>
        <p:spPr>
          <a:xfrm>
            <a:off x="4258821" y="444960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1920851-EB7A-4CE2-B100-431096403652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9250762-3A2A-4B75-B6D2-EECD4135C3FE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D9A868B-3935-40F7-9651-7CB5C88B152D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8B6B734-BF19-4EFC-AAA2-BA100D2BA09E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8F5A472-21FF-46A5-B90F-2E3D2A6E342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DF6D429-24CA-42F0-866D-765B1C4E7E1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4864DE4-CE81-4FF2-A101-2941B70E51B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41" name="Graphic 40" descr="Fire">
            <a:extLst>
              <a:ext uri="{FF2B5EF4-FFF2-40B4-BE49-F238E27FC236}">
                <a16:creationId xmlns:a16="http://schemas.microsoft.com/office/drawing/2014/main" id="{0343935F-0E86-46AD-BC00-B2DDAA83F22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42" name="Graphic 41" descr="Rocket">
            <a:extLst>
              <a:ext uri="{FF2B5EF4-FFF2-40B4-BE49-F238E27FC236}">
                <a16:creationId xmlns:a16="http://schemas.microsoft.com/office/drawing/2014/main" id="{43B1AD54-D94C-4F29-A987-AB1F6C609A9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5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98D60-F2C3-4F01-9F66-0F36A123D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12AD21-7AAB-4B36-AE0C-79FB75C22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Radial Cycle with 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1C64C-5749-4A00-B2E6-0CCDE6331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C1C3DCA-1F39-48DD-AAFE-A165A0E413FB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722688" y="1547813"/>
            <a:chExt cx="4713288" cy="4700588"/>
          </a:xfrm>
        </p:grpSpPr>
        <p:sp>
          <p:nvSpPr>
            <p:cNvPr id="5" name="Freeform 446">
              <a:extLst>
                <a:ext uri="{FF2B5EF4-FFF2-40B4-BE49-F238E27FC236}">
                  <a16:creationId xmlns:a16="http://schemas.microsoft.com/office/drawing/2014/main" id="{974E7885-7C06-4A0A-B656-94D3635D2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3989388"/>
              <a:ext cx="2265363" cy="2259013"/>
            </a:xfrm>
            <a:custGeom>
              <a:avLst/>
              <a:gdLst>
                <a:gd name="T0" fmla="*/ 10986 w 11018"/>
                <a:gd name="T1" fmla="*/ 10986 h 10986"/>
                <a:gd name="T2" fmla="*/ 11018 w 11018"/>
                <a:gd name="T3" fmla="*/ 10985 h 10986"/>
                <a:gd name="T4" fmla="*/ 11018 w 11018"/>
                <a:gd name="T5" fmla="*/ 9860 h 10986"/>
                <a:gd name="T6" fmla="*/ 10986 w 11018"/>
                <a:gd name="T7" fmla="*/ 9861 h 10986"/>
                <a:gd name="T8" fmla="*/ 1125 w 11018"/>
                <a:gd name="T9" fmla="*/ 0 h 10986"/>
                <a:gd name="T10" fmla="*/ 0 w 11018"/>
                <a:gd name="T11" fmla="*/ 0 h 10986"/>
                <a:gd name="T12" fmla="*/ 10986 w 11018"/>
                <a:gd name="T13" fmla="*/ 10986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10986" y="10986"/>
                  </a:moveTo>
                  <a:cubicBezTo>
                    <a:pt x="10997" y="10986"/>
                    <a:pt x="11007" y="10985"/>
                    <a:pt x="11018" y="10985"/>
                  </a:cubicBezTo>
                  <a:lnTo>
                    <a:pt x="11018" y="9860"/>
                  </a:lnTo>
                  <a:cubicBezTo>
                    <a:pt x="11007" y="9861"/>
                    <a:pt x="10997" y="9861"/>
                    <a:pt x="10986" y="9861"/>
                  </a:cubicBezTo>
                  <a:cubicBezTo>
                    <a:pt x="5540" y="9861"/>
                    <a:pt x="1125" y="5446"/>
                    <a:pt x="1125" y="0"/>
                  </a:cubicBezTo>
                  <a:lnTo>
                    <a:pt x="0" y="0"/>
                  </a:lnTo>
                  <a:cubicBezTo>
                    <a:pt x="0" y="6067"/>
                    <a:pt x="4919" y="10986"/>
                    <a:pt x="10986" y="1098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48">
              <a:extLst>
                <a:ext uri="{FF2B5EF4-FFF2-40B4-BE49-F238E27FC236}">
                  <a16:creationId xmlns:a16="http://schemas.microsoft.com/office/drawing/2014/main" id="{E377C62A-2578-448C-B416-AB7FFFDD6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3989388"/>
              <a:ext cx="2265363" cy="2259013"/>
            </a:xfrm>
            <a:custGeom>
              <a:avLst/>
              <a:gdLst>
                <a:gd name="T0" fmla="*/ 32 w 11018"/>
                <a:gd name="T1" fmla="*/ 10986 h 10986"/>
                <a:gd name="T2" fmla="*/ 0 w 11018"/>
                <a:gd name="T3" fmla="*/ 10985 h 10986"/>
                <a:gd name="T4" fmla="*/ 0 w 11018"/>
                <a:gd name="T5" fmla="*/ 9860 h 10986"/>
                <a:gd name="T6" fmla="*/ 32 w 11018"/>
                <a:gd name="T7" fmla="*/ 9861 h 10986"/>
                <a:gd name="T8" fmla="*/ 9893 w 11018"/>
                <a:gd name="T9" fmla="*/ 0 h 10986"/>
                <a:gd name="T10" fmla="*/ 11018 w 11018"/>
                <a:gd name="T11" fmla="*/ 0 h 10986"/>
                <a:gd name="T12" fmla="*/ 32 w 11018"/>
                <a:gd name="T13" fmla="*/ 10986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32" y="10986"/>
                  </a:moveTo>
                  <a:cubicBezTo>
                    <a:pt x="21" y="10986"/>
                    <a:pt x="11" y="10985"/>
                    <a:pt x="0" y="10985"/>
                  </a:cubicBezTo>
                  <a:lnTo>
                    <a:pt x="0" y="9860"/>
                  </a:lnTo>
                  <a:cubicBezTo>
                    <a:pt x="11" y="9860"/>
                    <a:pt x="21" y="9861"/>
                    <a:pt x="32" y="9861"/>
                  </a:cubicBezTo>
                  <a:cubicBezTo>
                    <a:pt x="5478" y="9861"/>
                    <a:pt x="9893" y="5446"/>
                    <a:pt x="9893" y="0"/>
                  </a:cubicBezTo>
                  <a:lnTo>
                    <a:pt x="11018" y="0"/>
                  </a:lnTo>
                  <a:cubicBezTo>
                    <a:pt x="11018" y="6067"/>
                    <a:pt x="6100" y="10986"/>
                    <a:pt x="32" y="1098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50">
              <a:extLst>
                <a:ext uri="{FF2B5EF4-FFF2-40B4-BE49-F238E27FC236}">
                  <a16:creationId xmlns:a16="http://schemas.microsoft.com/office/drawing/2014/main" id="{F28756D6-A0C0-4078-999B-5D5AEA7C7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1547813"/>
              <a:ext cx="2265363" cy="2259013"/>
            </a:xfrm>
            <a:custGeom>
              <a:avLst/>
              <a:gdLst>
                <a:gd name="T0" fmla="*/ 32 w 11018"/>
                <a:gd name="T1" fmla="*/ 0 h 10986"/>
                <a:gd name="T2" fmla="*/ 0 w 11018"/>
                <a:gd name="T3" fmla="*/ 0 h 10986"/>
                <a:gd name="T4" fmla="*/ 0 w 11018"/>
                <a:gd name="T5" fmla="*/ 1125 h 10986"/>
                <a:gd name="T6" fmla="*/ 32 w 11018"/>
                <a:gd name="T7" fmla="*/ 1125 h 10986"/>
                <a:gd name="T8" fmla="*/ 9893 w 11018"/>
                <a:gd name="T9" fmla="*/ 10986 h 10986"/>
                <a:gd name="T10" fmla="*/ 11018 w 11018"/>
                <a:gd name="T11" fmla="*/ 10986 h 10986"/>
                <a:gd name="T12" fmla="*/ 32 w 11018"/>
                <a:gd name="T13" fmla="*/ 0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32" y="0"/>
                  </a:moveTo>
                  <a:cubicBezTo>
                    <a:pt x="21" y="0"/>
                    <a:pt x="11" y="0"/>
                    <a:pt x="0" y="0"/>
                  </a:cubicBezTo>
                  <a:lnTo>
                    <a:pt x="0" y="1125"/>
                  </a:lnTo>
                  <a:cubicBezTo>
                    <a:pt x="11" y="1125"/>
                    <a:pt x="21" y="1125"/>
                    <a:pt x="32" y="1125"/>
                  </a:cubicBezTo>
                  <a:cubicBezTo>
                    <a:pt x="5478" y="1125"/>
                    <a:pt x="9893" y="5539"/>
                    <a:pt x="9893" y="10986"/>
                  </a:cubicBezTo>
                  <a:lnTo>
                    <a:pt x="11018" y="10986"/>
                  </a:lnTo>
                  <a:cubicBezTo>
                    <a:pt x="11018" y="4918"/>
                    <a:pt x="6100" y="0"/>
                    <a:pt x="3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52">
              <a:extLst>
                <a:ext uri="{FF2B5EF4-FFF2-40B4-BE49-F238E27FC236}">
                  <a16:creationId xmlns:a16="http://schemas.microsoft.com/office/drawing/2014/main" id="{D48E8466-DB44-40A1-BFE1-A522CEDE1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1547813"/>
              <a:ext cx="2265363" cy="2259013"/>
            </a:xfrm>
            <a:custGeom>
              <a:avLst/>
              <a:gdLst>
                <a:gd name="T0" fmla="*/ 10986 w 11018"/>
                <a:gd name="T1" fmla="*/ 0 h 10986"/>
                <a:gd name="T2" fmla="*/ 11018 w 11018"/>
                <a:gd name="T3" fmla="*/ 0 h 10986"/>
                <a:gd name="T4" fmla="*/ 11018 w 11018"/>
                <a:gd name="T5" fmla="*/ 1125 h 10986"/>
                <a:gd name="T6" fmla="*/ 10986 w 11018"/>
                <a:gd name="T7" fmla="*/ 1125 h 10986"/>
                <a:gd name="T8" fmla="*/ 1125 w 11018"/>
                <a:gd name="T9" fmla="*/ 10986 h 10986"/>
                <a:gd name="T10" fmla="*/ 0 w 11018"/>
                <a:gd name="T11" fmla="*/ 10986 h 10986"/>
                <a:gd name="T12" fmla="*/ 10986 w 11018"/>
                <a:gd name="T13" fmla="*/ 0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10986" y="0"/>
                  </a:moveTo>
                  <a:cubicBezTo>
                    <a:pt x="10997" y="0"/>
                    <a:pt x="11007" y="0"/>
                    <a:pt x="11018" y="0"/>
                  </a:cubicBezTo>
                  <a:lnTo>
                    <a:pt x="11018" y="1125"/>
                  </a:lnTo>
                  <a:cubicBezTo>
                    <a:pt x="11007" y="1125"/>
                    <a:pt x="10997" y="1125"/>
                    <a:pt x="10986" y="1125"/>
                  </a:cubicBezTo>
                  <a:cubicBezTo>
                    <a:pt x="5540" y="1125"/>
                    <a:pt x="1125" y="5540"/>
                    <a:pt x="1125" y="10986"/>
                  </a:cubicBezTo>
                  <a:lnTo>
                    <a:pt x="0" y="10986"/>
                  </a:lnTo>
                  <a:cubicBezTo>
                    <a:pt x="0" y="4918"/>
                    <a:pt x="4919" y="0"/>
                    <a:pt x="10986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591">
              <a:extLst>
                <a:ext uri="{FF2B5EF4-FFF2-40B4-BE49-F238E27FC236}">
                  <a16:creationId xmlns:a16="http://schemas.microsoft.com/office/drawing/2014/main" id="{1F7F69E4-DF08-4555-B5C1-92D68B557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076" y="1843088"/>
              <a:ext cx="884238" cy="8842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92">
              <a:extLst>
                <a:ext uri="{FF2B5EF4-FFF2-40B4-BE49-F238E27FC236}">
                  <a16:creationId xmlns:a16="http://schemas.microsoft.com/office/drawing/2014/main" id="{BB1D21BC-3A33-4F1D-9619-F81A164F1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251" y="1971676"/>
              <a:ext cx="754063" cy="755650"/>
            </a:xfrm>
            <a:custGeom>
              <a:avLst/>
              <a:gdLst>
                <a:gd name="T0" fmla="*/ 1519 w 3668"/>
                <a:gd name="T1" fmla="*/ 3669 h 3669"/>
                <a:gd name="T2" fmla="*/ 3668 w 3668"/>
                <a:gd name="T3" fmla="*/ 1520 h 3669"/>
                <a:gd name="T4" fmla="*/ 3039 w 3668"/>
                <a:gd name="T5" fmla="*/ 0 h 3669"/>
                <a:gd name="T6" fmla="*/ 0 w 3668"/>
                <a:gd name="T7" fmla="*/ 3039 h 3669"/>
                <a:gd name="T8" fmla="*/ 1519 w 3668"/>
                <a:gd name="T9" fmla="*/ 3669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8" h="3669">
                  <a:moveTo>
                    <a:pt x="1519" y="3669"/>
                  </a:moveTo>
                  <a:cubicBezTo>
                    <a:pt x="2706" y="3669"/>
                    <a:pt x="3668" y="2707"/>
                    <a:pt x="3668" y="1520"/>
                  </a:cubicBezTo>
                  <a:cubicBezTo>
                    <a:pt x="3668" y="926"/>
                    <a:pt x="3428" y="389"/>
                    <a:pt x="3039" y="0"/>
                  </a:cubicBezTo>
                  <a:lnTo>
                    <a:pt x="0" y="3039"/>
                  </a:lnTo>
                  <a:cubicBezTo>
                    <a:pt x="388" y="3428"/>
                    <a:pt x="926" y="3669"/>
                    <a:pt x="1519" y="36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594">
              <a:extLst>
                <a:ext uri="{FF2B5EF4-FFF2-40B4-BE49-F238E27FC236}">
                  <a16:creationId xmlns:a16="http://schemas.microsoft.com/office/drawing/2014/main" id="{69775EEE-60E5-45C6-A965-A3E3E7342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0113" y="1839913"/>
              <a:ext cx="884238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95">
              <a:extLst>
                <a:ext uri="{FF2B5EF4-FFF2-40B4-BE49-F238E27FC236}">
                  <a16:creationId xmlns:a16="http://schemas.microsoft.com/office/drawing/2014/main" id="{13FB7382-D27D-410E-B3E5-814E67E45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1968501"/>
              <a:ext cx="755650" cy="754063"/>
            </a:xfrm>
            <a:custGeom>
              <a:avLst/>
              <a:gdLst>
                <a:gd name="T0" fmla="*/ 0 w 3669"/>
                <a:gd name="T1" fmla="*/ 1520 h 3669"/>
                <a:gd name="T2" fmla="*/ 2149 w 3669"/>
                <a:gd name="T3" fmla="*/ 3669 h 3669"/>
                <a:gd name="T4" fmla="*/ 3669 w 3669"/>
                <a:gd name="T5" fmla="*/ 3039 h 3669"/>
                <a:gd name="T6" fmla="*/ 630 w 3669"/>
                <a:gd name="T7" fmla="*/ 0 h 3669"/>
                <a:gd name="T8" fmla="*/ 0 w 3669"/>
                <a:gd name="T9" fmla="*/ 1520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9">
                  <a:moveTo>
                    <a:pt x="0" y="1520"/>
                  </a:moveTo>
                  <a:cubicBezTo>
                    <a:pt x="0" y="2707"/>
                    <a:pt x="962" y="3669"/>
                    <a:pt x="2149" y="3669"/>
                  </a:cubicBezTo>
                  <a:cubicBezTo>
                    <a:pt x="2743" y="3669"/>
                    <a:pt x="3280" y="3428"/>
                    <a:pt x="3669" y="3039"/>
                  </a:cubicBezTo>
                  <a:lnTo>
                    <a:pt x="630" y="0"/>
                  </a:lnTo>
                  <a:cubicBezTo>
                    <a:pt x="241" y="389"/>
                    <a:pt x="0" y="926"/>
                    <a:pt x="0" y="15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597">
              <a:extLst>
                <a:ext uri="{FF2B5EF4-FFF2-40B4-BE49-F238E27FC236}">
                  <a16:creationId xmlns:a16="http://schemas.microsoft.com/office/drawing/2014/main" id="{58966E86-784A-4DD6-AED8-0DBA5C99E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4313" y="5070476"/>
              <a:ext cx="884238" cy="8842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98">
              <a:extLst>
                <a:ext uri="{FF2B5EF4-FFF2-40B4-BE49-F238E27FC236}">
                  <a16:creationId xmlns:a16="http://schemas.microsoft.com/office/drawing/2014/main" id="{7FCC86FA-DD39-4817-82B0-4F57DA7FA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5070476"/>
              <a:ext cx="754063" cy="754063"/>
            </a:xfrm>
            <a:custGeom>
              <a:avLst/>
              <a:gdLst>
                <a:gd name="T0" fmla="*/ 3669 w 3669"/>
                <a:gd name="T1" fmla="*/ 2149 h 3668"/>
                <a:gd name="T2" fmla="*/ 1520 w 3669"/>
                <a:gd name="T3" fmla="*/ 0 h 3668"/>
                <a:gd name="T4" fmla="*/ 0 w 3669"/>
                <a:gd name="T5" fmla="*/ 629 h 3668"/>
                <a:gd name="T6" fmla="*/ 3040 w 3669"/>
                <a:gd name="T7" fmla="*/ 3668 h 3668"/>
                <a:gd name="T8" fmla="*/ 3669 w 3669"/>
                <a:gd name="T9" fmla="*/ 2149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8">
                  <a:moveTo>
                    <a:pt x="3669" y="2149"/>
                  </a:moveTo>
                  <a:cubicBezTo>
                    <a:pt x="3669" y="962"/>
                    <a:pt x="2707" y="0"/>
                    <a:pt x="1520" y="0"/>
                  </a:cubicBezTo>
                  <a:cubicBezTo>
                    <a:pt x="926" y="0"/>
                    <a:pt x="389" y="240"/>
                    <a:pt x="0" y="629"/>
                  </a:cubicBezTo>
                  <a:lnTo>
                    <a:pt x="3040" y="3668"/>
                  </a:lnTo>
                  <a:cubicBezTo>
                    <a:pt x="3428" y="3279"/>
                    <a:pt x="3669" y="2742"/>
                    <a:pt x="3669" y="214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600">
              <a:extLst>
                <a:ext uri="{FF2B5EF4-FFF2-40B4-BE49-F238E27FC236}">
                  <a16:creationId xmlns:a16="http://schemas.microsoft.com/office/drawing/2014/main" id="{11049EB1-6C6C-4662-B085-F4C80305D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8526" y="5072063"/>
              <a:ext cx="884238" cy="8842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01">
              <a:extLst>
                <a:ext uri="{FF2B5EF4-FFF2-40B4-BE49-F238E27FC236}">
                  <a16:creationId xmlns:a16="http://schemas.microsoft.com/office/drawing/2014/main" id="{DDDD0EE6-ABEB-49CC-9209-16291376F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26" y="5072063"/>
              <a:ext cx="754063" cy="754063"/>
            </a:xfrm>
            <a:custGeom>
              <a:avLst/>
              <a:gdLst>
                <a:gd name="T0" fmla="*/ 2149 w 3669"/>
                <a:gd name="T1" fmla="*/ 0 h 3669"/>
                <a:gd name="T2" fmla="*/ 0 w 3669"/>
                <a:gd name="T3" fmla="*/ 2150 h 3669"/>
                <a:gd name="T4" fmla="*/ 629 w 3669"/>
                <a:gd name="T5" fmla="*/ 3669 h 3669"/>
                <a:gd name="T6" fmla="*/ 3669 w 3669"/>
                <a:gd name="T7" fmla="*/ 630 h 3669"/>
                <a:gd name="T8" fmla="*/ 2149 w 3669"/>
                <a:gd name="T9" fmla="*/ 0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9">
                  <a:moveTo>
                    <a:pt x="2149" y="0"/>
                  </a:moveTo>
                  <a:cubicBezTo>
                    <a:pt x="962" y="0"/>
                    <a:pt x="0" y="963"/>
                    <a:pt x="0" y="2150"/>
                  </a:cubicBezTo>
                  <a:cubicBezTo>
                    <a:pt x="0" y="2743"/>
                    <a:pt x="240" y="3280"/>
                    <a:pt x="629" y="3669"/>
                  </a:cubicBezTo>
                  <a:lnTo>
                    <a:pt x="3669" y="630"/>
                  </a:lnTo>
                  <a:cubicBezTo>
                    <a:pt x="3280" y="241"/>
                    <a:pt x="2742" y="0"/>
                    <a:pt x="2149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BD72A651-D83C-46AF-9692-BF48F8F67265}"/>
              </a:ext>
            </a:extLst>
          </p:cNvPr>
          <p:cNvSpPr/>
          <p:nvPr/>
        </p:nvSpPr>
        <p:spPr>
          <a:xfrm>
            <a:off x="4708511" y="2543115"/>
            <a:ext cx="2774978" cy="2782904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F9425B1-374E-47A0-80B8-AA2C9BA05DF4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C4204CA-E94B-4B7D-A010-6EABF6EB0ACF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B42176D-39C6-47C8-9DC8-2A7055E5453D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tx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E5A12C93-782B-4255-BE2F-BE41C110B1D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7BD6C3-8F32-4DA2-9C8C-3A9110DB8364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B8FAABA-B082-47EA-8E1D-8712158B969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A1796D27-E027-41FC-9858-37A55EB3761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7" name="Graphic 26" descr="Puzzle">
            <a:extLst>
              <a:ext uri="{FF2B5EF4-FFF2-40B4-BE49-F238E27FC236}">
                <a16:creationId xmlns:a16="http://schemas.microsoft.com/office/drawing/2014/main" id="{BB60BCA0-63CF-48EB-80CF-67C3A950E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8" name="Graphic 27" descr="Magnifying glass">
            <a:extLst>
              <a:ext uri="{FF2B5EF4-FFF2-40B4-BE49-F238E27FC236}">
                <a16:creationId xmlns:a16="http://schemas.microsoft.com/office/drawing/2014/main" id="{ACD9AC82-57FF-440B-B799-32E612FDE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D162E0C6-FAE2-4991-84E0-9D338E8E284D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2ED74D0-FE4D-444F-A755-3DA8AFE92270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0467A0F-193B-4C4D-B4D2-DF7E7488CC1D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D08842D9-2626-487B-9164-3F4F7D355DA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451E6EB-6921-427D-AEE4-7B7C5445E7A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0A74513-D2F9-4B69-9E58-FDB55482DB0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83DE6CB-0540-4C6D-B736-7535A8E071C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6" name="Graphic 35" descr="Fire">
            <a:extLst>
              <a:ext uri="{FF2B5EF4-FFF2-40B4-BE49-F238E27FC236}">
                <a16:creationId xmlns:a16="http://schemas.microsoft.com/office/drawing/2014/main" id="{6A2EF6B8-8ED5-4E3D-97A6-E27A8E70F5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7" name="Graphic 36" descr="Rocket">
            <a:extLst>
              <a:ext uri="{FF2B5EF4-FFF2-40B4-BE49-F238E27FC236}">
                <a16:creationId xmlns:a16="http://schemas.microsoft.com/office/drawing/2014/main" id="{9F46A01B-5800-4E98-909D-E69AB29AF8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8" name="Graphic 37" descr="Puzzle">
            <a:extLst>
              <a:ext uri="{FF2B5EF4-FFF2-40B4-BE49-F238E27FC236}">
                <a16:creationId xmlns:a16="http://schemas.microsoft.com/office/drawing/2014/main" id="{F2239865-3AA4-4820-A867-2D927091267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13111" y="5259684"/>
            <a:ext cx="682406" cy="682406"/>
          </a:xfrm>
          <a:prstGeom prst="rect">
            <a:avLst/>
          </a:prstGeom>
        </p:spPr>
      </p:pic>
      <p:pic>
        <p:nvPicPr>
          <p:cNvPr id="39" name="Graphic 38" descr="Magnifying glass">
            <a:extLst>
              <a:ext uri="{FF2B5EF4-FFF2-40B4-BE49-F238E27FC236}">
                <a16:creationId xmlns:a16="http://schemas.microsoft.com/office/drawing/2014/main" id="{51506E48-A78E-4890-BE00-024ED627679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133922" y="1990181"/>
            <a:ext cx="682406" cy="682406"/>
          </a:xfrm>
          <a:prstGeom prst="rect">
            <a:avLst/>
          </a:prstGeom>
        </p:spPr>
      </p:pic>
      <p:pic>
        <p:nvPicPr>
          <p:cNvPr id="40" name="Graphic 39" descr="Fire">
            <a:extLst>
              <a:ext uri="{FF2B5EF4-FFF2-40B4-BE49-F238E27FC236}">
                <a16:creationId xmlns:a16="http://schemas.microsoft.com/office/drawing/2014/main" id="{F383003B-14B1-4EB1-87D8-F51C3DC842D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09561" y="5220218"/>
            <a:ext cx="682406" cy="682406"/>
          </a:xfrm>
          <a:prstGeom prst="rect">
            <a:avLst/>
          </a:prstGeom>
        </p:spPr>
      </p:pic>
      <p:pic>
        <p:nvPicPr>
          <p:cNvPr id="41" name="Graphic 40" descr="Rocket">
            <a:extLst>
              <a:ext uri="{FF2B5EF4-FFF2-40B4-BE49-F238E27FC236}">
                <a16:creationId xmlns:a16="http://schemas.microsoft.com/office/drawing/2014/main" id="{D487B351-BDFE-48A1-AC1F-F9EE1E240EE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343168" y="2001278"/>
            <a:ext cx="682406" cy="68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04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EBE1E-F764-4C03-AE28-CDC833EAD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2D8929-98E5-455B-AB39-6FA5C36238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Rounded Rectangle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00395F-84DC-4DF3-924A-627B05775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FB38B40-4D41-4AE4-824A-5816C4D5DE9F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079999" y="3276599"/>
            <a:chExt cx="6137912" cy="613791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4D812112-EC30-435F-B308-C678833C52CD}"/>
                </a:ext>
              </a:extLst>
            </p:cNvPr>
            <p:cNvSpPr/>
            <p:nvPr/>
          </p:nvSpPr>
          <p:spPr>
            <a:xfrm>
              <a:off x="5080000" y="3276600"/>
              <a:ext cx="2034542" cy="451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4" y="0"/>
                  </a:moveTo>
                  <a:lnTo>
                    <a:pt x="15196" y="0"/>
                  </a:lnTo>
                  <a:cubicBezTo>
                    <a:pt x="11151" y="0"/>
                    <a:pt x="7335" y="718"/>
                    <a:pt x="4463" y="2013"/>
                  </a:cubicBezTo>
                  <a:cubicBezTo>
                    <a:pt x="1591" y="3314"/>
                    <a:pt x="0" y="5029"/>
                    <a:pt x="0" y="6853"/>
                  </a:cubicBezTo>
                  <a:lnTo>
                    <a:pt x="0" y="21600"/>
                  </a:lnTo>
                  <a:lnTo>
                    <a:pt x="6162" y="18821"/>
                  </a:lnTo>
                  <a:lnTo>
                    <a:pt x="12324" y="21600"/>
                  </a:lnTo>
                  <a:lnTo>
                    <a:pt x="12324" y="6853"/>
                  </a:lnTo>
                  <a:cubicBezTo>
                    <a:pt x="12324" y="6148"/>
                    <a:pt x="13645" y="5552"/>
                    <a:pt x="15209" y="5552"/>
                  </a:cubicBezTo>
                  <a:lnTo>
                    <a:pt x="15438" y="5552"/>
                  </a:lnTo>
                  <a:lnTo>
                    <a:pt x="21600" y="2773"/>
                  </a:lnTo>
                  <a:lnTo>
                    <a:pt x="15384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813E49CA-685F-4383-8FC2-D29100578FF1}"/>
                </a:ext>
              </a:extLst>
            </p:cNvPr>
            <p:cNvSpPr/>
            <p:nvPr/>
          </p:nvSpPr>
          <p:spPr>
            <a:xfrm>
              <a:off x="6705599" y="3276599"/>
              <a:ext cx="4512311" cy="2033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205"/>
                  </a:moveTo>
                  <a:cubicBezTo>
                    <a:pt x="21600" y="11158"/>
                    <a:pt x="20883" y="7339"/>
                    <a:pt x="19588" y="4466"/>
                  </a:cubicBezTo>
                  <a:cubicBezTo>
                    <a:pt x="18287" y="1579"/>
                    <a:pt x="16572" y="0"/>
                    <a:pt x="14749" y="0"/>
                  </a:cubicBezTo>
                  <a:lnTo>
                    <a:pt x="0" y="0"/>
                  </a:lnTo>
                  <a:lnTo>
                    <a:pt x="2778" y="6166"/>
                  </a:lnTo>
                  <a:lnTo>
                    <a:pt x="0" y="12318"/>
                  </a:lnTo>
                  <a:lnTo>
                    <a:pt x="14742" y="12318"/>
                  </a:lnTo>
                  <a:cubicBezTo>
                    <a:pt x="15448" y="12318"/>
                    <a:pt x="16043" y="13640"/>
                    <a:pt x="16043" y="15205"/>
                  </a:cubicBezTo>
                  <a:lnTo>
                    <a:pt x="16043" y="15434"/>
                  </a:lnTo>
                  <a:lnTo>
                    <a:pt x="18822" y="21600"/>
                  </a:lnTo>
                  <a:lnTo>
                    <a:pt x="21600" y="15434"/>
                  </a:lnTo>
                  <a:lnTo>
                    <a:pt x="21600" y="1520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D4C483AB-3FF4-4931-80DD-9A61E64D5976}"/>
                </a:ext>
              </a:extLst>
            </p:cNvPr>
            <p:cNvSpPr/>
            <p:nvPr/>
          </p:nvSpPr>
          <p:spPr>
            <a:xfrm>
              <a:off x="5079999" y="7378699"/>
              <a:ext cx="4512311" cy="2034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22" y="15452"/>
                  </a:moveTo>
                  <a:lnTo>
                    <a:pt x="21600" y="9290"/>
                  </a:lnTo>
                  <a:lnTo>
                    <a:pt x="6864" y="9290"/>
                  </a:lnTo>
                  <a:cubicBezTo>
                    <a:pt x="6158" y="9290"/>
                    <a:pt x="5557" y="7969"/>
                    <a:pt x="5557" y="6391"/>
                  </a:cubicBezTo>
                  <a:lnTo>
                    <a:pt x="5557" y="6162"/>
                  </a:lnTo>
                  <a:lnTo>
                    <a:pt x="2778" y="0"/>
                  </a:lnTo>
                  <a:lnTo>
                    <a:pt x="0" y="6162"/>
                  </a:lnTo>
                  <a:lnTo>
                    <a:pt x="0" y="6391"/>
                  </a:lnTo>
                  <a:cubicBezTo>
                    <a:pt x="0" y="10436"/>
                    <a:pt x="717" y="14252"/>
                    <a:pt x="2012" y="17137"/>
                  </a:cubicBezTo>
                  <a:cubicBezTo>
                    <a:pt x="3313" y="20022"/>
                    <a:pt x="5028" y="21600"/>
                    <a:pt x="6851" y="21600"/>
                  </a:cubicBezTo>
                  <a:lnTo>
                    <a:pt x="21582" y="21600"/>
                  </a:lnTo>
                  <a:lnTo>
                    <a:pt x="18822" y="1545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7D7A4891-BBCF-4025-96B7-D3B92F3A6C6A}"/>
                </a:ext>
              </a:extLst>
            </p:cNvPr>
            <p:cNvSpPr/>
            <p:nvPr/>
          </p:nvSpPr>
          <p:spPr>
            <a:xfrm>
              <a:off x="9182099" y="4902199"/>
              <a:ext cx="2035812" cy="4512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56" y="2772"/>
                  </a:moveTo>
                  <a:lnTo>
                    <a:pt x="9298" y="0"/>
                  </a:lnTo>
                  <a:lnTo>
                    <a:pt x="9298" y="14742"/>
                  </a:lnTo>
                  <a:cubicBezTo>
                    <a:pt x="9298" y="15448"/>
                    <a:pt x="7977" y="16050"/>
                    <a:pt x="6400" y="16050"/>
                  </a:cubicBezTo>
                  <a:lnTo>
                    <a:pt x="6144" y="16050"/>
                  </a:lnTo>
                  <a:lnTo>
                    <a:pt x="0" y="18822"/>
                  </a:lnTo>
                  <a:lnTo>
                    <a:pt x="6158" y="21600"/>
                  </a:lnTo>
                  <a:lnTo>
                    <a:pt x="6414" y="21600"/>
                  </a:lnTo>
                  <a:cubicBezTo>
                    <a:pt x="10456" y="21600"/>
                    <a:pt x="14270" y="20883"/>
                    <a:pt x="17140" y="19588"/>
                  </a:cubicBezTo>
                  <a:cubicBezTo>
                    <a:pt x="20023" y="18287"/>
                    <a:pt x="21600" y="16572"/>
                    <a:pt x="21600" y="14749"/>
                  </a:cubicBezTo>
                  <a:lnTo>
                    <a:pt x="21600" y="0"/>
                  </a:lnTo>
                  <a:lnTo>
                    <a:pt x="15456" y="2772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009C919-2BF4-4C26-8FE4-7CD9156C6AF8}"/>
              </a:ext>
            </a:extLst>
          </p:cNvPr>
          <p:cNvSpPr/>
          <p:nvPr/>
        </p:nvSpPr>
        <p:spPr>
          <a:xfrm>
            <a:off x="5103476" y="2939208"/>
            <a:ext cx="1985048" cy="1990718"/>
          </a:xfrm>
          <a:prstGeom prst="roundRect">
            <a:avLst>
              <a:gd name="adj" fmla="val 10818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EFE0C4-C96D-495C-BC7E-F6CB3B1B86D3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2AA117-4B0C-4A86-A665-B80AC1090E56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583F1FF-2B8D-42A7-90F9-1B66762B1306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7B5B819-13F8-4963-B7D4-166FC67FB2F8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6BA22C9-5CD6-4EA8-881A-7E222FF00CCC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F196A21-82F0-4861-B793-75B551C33EF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14276D1-9EB9-4D63-BD6A-2A8D202A8B6E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C5AF2BC-5592-4B93-9F75-6B387BDCFA39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F3F96C7-84C4-455A-BB78-CEE318EEA1F9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E5D59BB-825F-4657-B45D-5890F9BE0A8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58DD1CA-031A-4ECE-9E15-D3ACC6663C5D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6BAB721-AC4E-45C7-BF26-9DBF989D723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457E3C0-6E1D-47F3-BED0-396CF2BBDE6B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72BAD6E-DAAA-47D4-A7F6-80D0D07AAD5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7" name="Graphic 26" descr="Puzzle">
            <a:extLst>
              <a:ext uri="{FF2B5EF4-FFF2-40B4-BE49-F238E27FC236}">
                <a16:creationId xmlns:a16="http://schemas.microsoft.com/office/drawing/2014/main" id="{D06A6A6A-F1C0-46AE-B142-30CD19303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28" name="Graphic 27" descr="Magnifying glass">
            <a:extLst>
              <a:ext uri="{FF2B5EF4-FFF2-40B4-BE49-F238E27FC236}">
                <a16:creationId xmlns:a16="http://schemas.microsoft.com/office/drawing/2014/main" id="{18A019CA-4BFF-4A02-A9CC-1A3FCC5CA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29" name="Graphic 28" descr="Fire">
            <a:extLst>
              <a:ext uri="{FF2B5EF4-FFF2-40B4-BE49-F238E27FC236}">
                <a16:creationId xmlns:a16="http://schemas.microsoft.com/office/drawing/2014/main" id="{042ED3F0-3ABC-4896-91A2-1913FDDF92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0" name="Graphic 29" descr="Rocket">
            <a:extLst>
              <a:ext uri="{FF2B5EF4-FFF2-40B4-BE49-F238E27FC236}">
                <a16:creationId xmlns:a16="http://schemas.microsoft.com/office/drawing/2014/main" id="{C5C429E1-F21D-4EE3-AF9A-667EA8DC17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4B6C545-7F62-4A9F-AE07-88E059BE49FF}"/>
              </a:ext>
            </a:extLst>
          </p:cNvPr>
          <p:cNvSpPr txBox="1"/>
          <p:nvPr/>
        </p:nvSpPr>
        <p:spPr>
          <a:xfrm>
            <a:off x="5929546" y="1498143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96B8DF-0452-4E7A-96DB-87455F21D97F}"/>
              </a:ext>
            </a:extLst>
          </p:cNvPr>
          <p:cNvSpPr txBox="1"/>
          <p:nvPr/>
        </p:nvSpPr>
        <p:spPr>
          <a:xfrm>
            <a:off x="7495806" y="3783169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08C930-0D29-4BFD-A3FE-B0E0E60FED9C}"/>
              </a:ext>
            </a:extLst>
          </p:cNvPr>
          <p:cNvSpPr txBox="1"/>
          <p:nvPr/>
        </p:nvSpPr>
        <p:spPr>
          <a:xfrm>
            <a:off x="5344742" y="5330489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710F4F-CBC4-4265-B7D1-0C9717444CF2}"/>
              </a:ext>
            </a:extLst>
          </p:cNvPr>
          <p:cNvSpPr txBox="1"/>
          <p:nvPr/>
        </p:nvSpPr>
        <p:spPr>
          <a:xfrm>
            <a:off x="3714379" y="3096745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pic>
        <p:nvPicPr>
          <p:cNvPr id="39" name="Graphic 38" descr="Puzzle">
            <a:extLst>
              <a:ext uri="{FF2B5EF4-FFF2-40B4-BE49-F238E27FC236}">
                <a16:creationId xmlns:a16="http://schemas.microsoft.com/office/drawing/2014/main" id="{3FDA215F-4A3A-4C21-8460-DFC7C29B67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54720" y="5072878"/>
            <a:ext cx="692262" cy="692262"/>
          </a:xfrm>
          <a:prstGeom prst="rect">
            <a:avLst/>
          </a:prstGeom>
        </p:spPr>
      </p:pic>
      <p:pic>
        <p:nvPicPr>
          <p:cNvPr id="40" name="Graphic 39" descr="Magnifying glass">
            <a:extLst>
              <a:ext uri="{FF2B5EF4-FFF2-40B4-BE49-F238E27FC236}">
                <a16:creationId xmlns:a16="http://schemas.microsoft.com/office/drawing/2014/main" id="{5311B2C1-EE7D-40C9-85C6-81BBAD19170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89907" y="1699889"/>
            <a:ext cx="692262" cy="692262"/>
          </a:xfrm>
          <a:prstGeom prst="rect">
            <a:avLst/>
          </a:prstGeom>
        </p:spPr>
      </p:pic>
      <p:pic>
        <p:nvPicPr>
          <p:cNvPr id="41" name="Graphic 40" descr="Fire">
            <a:extLst>
              <a:ext uri="{FF2B5EF4-FFF2-40B4-BE49-F238E27FC236}">
                <a16:creationId xmlns:a16="http://schemas.microsoft.com/office/drawing/2014/main" id="{F82E39D3-DDA4-482E-9876-83F872DE0AE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02371" y="5486144"/>
            <a:ext cx="692262" cy="692262"/>
          </a:xfrm>
          <a:prstGeom prst="rect">
            <a:avLst/>
          </a:prstGeom>
        </p:spPr>
      </p:pic>
      <p:pic>
        <p:nvPicPr>
          <p:cNvPr id="42" name="Graphic 41" descr="Rocket">
            <a:extLst>
              <a:ext uri="{FF2B5EF4-FFF2-40B4-BE49-F238E27FC236}">
                <a16:creationId xmlns:a16="http://schemas.microsoft.com/office/drawing/2014/main" id="{35A077DF-C0D6-4A5E-B602-733FD34B23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37911" y="2246946"/>
            <a:ext cx="692262" cy="6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76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54F41-4685-4F46-89DE-9B4E60C14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B96025-539A-4CB7-A5D3-3B33C03611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Boxes and Curved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39ABC-8A52-4B07-B47F-BA6A326CF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2AD8F3-C8DA-4CE0-9ACF-223D137C8308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767138" y="909638"/>
            <a:chExt cx="4641851" cy="4641851"/>
          </a:xfrm>
        </p:grpSpPr>
        <p:sp>
          <p:nvSpPr>
            <p:cNvPr id="11" name="Freeform 202">
              <a:extLst>
                <a:ext uri="{FF2B5EF4-FFF2-40B4-BE49-F238E27FC236}">
                  <a16:creationId xmlns:a16="http://schemas.microsoft.com/office/drawing/2014/main" id="{B53ED4FF-BCE6-4C2B-A2FD-0BA458D47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2162175"/>
              <a:ext cx="2919413" cy="1660525"/>
            </a:xfrm>
            <a:custGeom>
              <a:avLst/>
              <a:gdLst>
                <a:gd name="T0" fmla="*/ 2287 w 7099"/>
                <a:gd name="T1" fmla="*/ 3465 h 4038"/>
                <a:gd name="T2" fmla="*/ 2315 w 7099"/>
                <a:gd name="T3" fmla="*/ 3049 h 4038"/>
                <a:gd name="T4" fmla="*/ 5337 w 7099"/>
                <a:gd name="T5" fmla="*/ 415 h 4038"/>
                <a:gd name="T6" fmla="*/ 6390 w 7099"/>
                <a:gd name="T7" fmla="*/ 602 h 4038"/>
                <a:gd name="T8" fmla="*/ 5986 w 7099"/>
                <a:gd name="T9" fmla="*/ 914 h 4038"/>
                <a:gd name="T10" fmla="*/ 7099 w 7099"/>
                <a:gd name="T11" fmla="*/ 980 h 4038"/>
                <a:gd name="T12" fmla="*/ 6568 w 7099"/>
                <a:gd name="T13" fmla="*/ 0 h 4038"/>
                <a:gd name="T14" fmla="*/ 6459 w 7099"/>
                <a:gd name="T15" fmla="*/ 490 h 4038"/>
                <a:gd name="T16" fmla="*/ 4937 w 7099"/>
                <a:gd name="T17" fmla="*/ 83 h 4038"/>
                <a:gd name="T18" fmla="*/ 2603 w 7099"/>
                <a:gd name="T19" fmla="*/ 1171 h 4038"/>
                <a:gd name="T20" fmla="*/ 2609 w 7099"/>
                <a:gd name="T21" fmla="*/ 1158 h 4038"/>
                <a:gd name="T22" fmla="*/ 0 w 7099"/>
                <a:gd name="T23" fmla="*/ 1158 h 4038"/>
                <a:gd name="T24" fmla="*/ 0 w 7099"/>
                <a:gd name="T25" fmla="*/ 4038 h 4038"/>
                <a:gd name="T26" fmla="*/ 2340 w 7099"/>
                <a:gd name="T27" fmla="*/ 4038 h 4038"/>
                <a:gd name="T28" fmla="*/ 2287 w 7099"/>
                <a:gd name="T29" fmla="*/ 3465 h 4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9" h="4038">
                  <a:moveTo>
                    <a:pt x="2287" y="3465"/>
                  </a:moveTo>
                  <a:cubicBezTo>
                    <a:pt x="2287" y="3324"/>
                    <a:pt x="2296" y="3185"/>
                    <a:pt x="2315" y="3049"/>
                  </a:cubicBezTo>
                  <a:cubicBezTo>
                    <a:pt x="2518" y="1561"/>
                    <a:pt x="3793" y="415"/>
                    <a:pt x="5337" y="415"/>
                  </a:cubicBezTo>
                  <a:cubicBezTo>
                    <a:pt x="5707" y="415"/>
                    <a:pt x="6062" y="482"/>
                    <a:pt x="6390" y="602"/>
                  </a:cubicBezTo>
                  <a:lnTo>
                    <a:pt x="5986" y="914"/>
                  </a:lnTo>
                  <a:cubicBezTo>
                    <a:pt x="6312" y="865"/>
                    <a:pt x="6761" y="907"/>
                    <a:pt x="7099" y="980"/>
                  </a:cubicBezTo>
                  <a:cubicBezTo>
                    <a:pt x="6890" y="705"/>
                    <a:pt x="6661" y="316"/>
                    <a:pt x="6568" y="0"/>
                  </a:cubicBezTo>
                  <a:lnTo>
                    <a:pt x="6459" y="490"/>
                  </a:lnTo>
                  <a:cubicBezTo>
                    <a:pt x="6011" y="231"/>
                    <a:pt x="5491" y="83"/>
                    <a:pt x="4937" y="83"/>
                  </a:cubicBezTo>
                  <a:cubicBezTo>
                    <a:pt x="4000" y="83"/>
                    <a:pt x="3162" y="506"/>
                    <a:pt x="2603" y="1171"/>
                  </a:cubicBezTo>
                  <a:cubicBezTo>
                    <a:pt x="2605" y="1167"/>
                    <a:pt x="2607" y="1162"/>
                    <a:pt x="2609" y="1158"/>
                  </a:cubicBezTo>
                  <a:lnTo>
                    <a:pt x="0" y="1158"/>
                  </a:lnTo>
                  <a:lnTo>
                    <a:pt x="0" y="4038"/>
                  </a:lnTo>
                  <a:lnTo>
                    <a:pt x="2340" y="4038"/>
                  </a:lnTo>
                  <a:cubicBezTo>
                    <a:pt x="2305" y="3852"/>
                    <a:pt x="2287" y="3661"/>
                    <a:pt x="2287" y="346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6">
              <a:extLst>
                <a:ext uri="{FF2B5EF4-FFF2-40B4-BE49-F238E27FC236}">
                  <a16:creationId xmlns:a16="http://schemas.microsoft.com/office/drawing/2014/main" id="{16E6B4C8-E92E-497E-980B-D64668FAA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576" y="2638426"/>
              <a:ext cx="2919413" cy="1660525"/>
            </a:xfrm>
            <a:custGeom>
              <a:avLst/>
              <a:gdLst>
                <a:gd name="T0" fmla="*/ 4812 w 7098"/>
                <a:gd name="T1" fmla="*/ 572 h 4038"/>
                <a:gd name="T2" fmla="*/ 4783 w 7098"/>
                <a:gd name="T3" fmla="*/ 989 h 4038"/>
                <a:gd name="T4" fmla="*/ 1762 w 7098"/>
                <a:gd name="T5" fmla="*/ 3622 h 4038"/>
                <a:gd name="T6" fmla="*/ 709 w 7098"/>
                <a:gd name="T7" fmla="*/ 3435 h 4038"/>
                <a:gd name="T8" fmla="*/ 1113 w 7098"/>
                <a:gd name="T9" fmla="*/ 3124 h 4038"/>
                <a:gd name="T10" fmla="*/ 0 w 7098"/>
                <a:gd name="T11" fmla="*/ 3058 h 4038"/>
                <a:gd name="T12" fmla="*/ 531 w 7098"/>
                <a:gd name="T13" fmla="*/ 4038 h 4038"/>
                <a:gd name="T14" fmla="*/ 640 w 7098"/>
                <a:gd name="T15" fmla="*/ 3548 h 4038"/>
                <a:gd name="T16" fmla="*/ 2161 w 7098"/>
                <a:gd name="T17" fmla="*/ 3954 h 4038"/>
                <a:gd name="T18" fmla="*/ 4496 w 7098"/>
                <a:gd name="T19" fmla="*/ 2866 h 4038"/>
                <a:gd name="T20" fmla="*/ 4490 w 7098"/>
                <a:gd name="T21" fmla="*/ 2880 h 4038"/>
                <a:gd name="T22" fmla="*/ 7098 w 7098"/>
                <a:gd name="T23" fmla="*/ 2880 h 4038"/>
                <a:gd name="T24" fmla="*/ 7098 w 7098"/>
                <a:gd name="T25" fmla="*/ 0 h 4038"/>
                <a:gd name="T26" fmla="*/ 4758 w 7098"/>
                <a:gd name="T27" fmla="*/ 0 h 4038"/>
                <a:gd name="T28" fmla="*/ 4812 w 7098"/>
                <a:gd name="T29" fmla="*/ 572 h 4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8" h="4038">
                  <a:moveTo>
                    <a:pt x="4812" y="572"/>
                  </a:moveTo>
                  <a:cubicBezTo>
                    <a:pt x="4812" y="714"/>
                    <a:pt x="4802" y="853"/>
                    <a:pt x="4783" y="989"/>
                  </a:cubicBezTo>
                  <a:cubicBezTo>
                    <a:pt x="4580" y="2476"/>
                    <a:pt x="3305" y="3622"/>
                    <a:pt x="1762" y="3622"/>
                  </a:cubicBezTo>
                  <a:cubicBezTo>
                    <a:pt x="1392" y="3622"/>
                    <a:pt x="1037" y="3556"/>
                    <a:pt x="709" y="3435"/>
                  </a:cubicBezTo>
                  <a:lnTo>
                    <a:pt x="1113" y="3124"/>
                  </a:lnTo>
                  <a:cubicBezTo>
                    <a:pt x="786" y="3173"/>
                    <a:pt x="337" y="3130"/>
                    <a:pt x="0" y="3058"/>
                  </a:cubicBezTo>
                  <a:cubicBezTo>
                    <a:pt x="208" y="3333"/>
                    <a:pt x="437" y="3721"/>
                    <a:pt x="531" y="4038"/>
                  </a:cubicBezTo>
                  <a:lnTo>
                    <a:pt x="640" y="3548"/>
                  </a:lnTo>
                  <a:cubicBezTo>
                    <a:pt x="1088" y="3806"/>
                    <a:pt x="1607" y="3954"/>
                    <a:pt x="2161" y="3954"/>
                  </a:cubicBezTo>
                  <a:cubicBezTo>
                    <a:pt x="3098" y="3954"/>
                    <a:pt x="3937" y="3531"/>
                    <a:pt x="4496" y="2866"/>
                  </a:cubicBezTo>
                  <a:cubicBezTo>
                    <a:pt x="4494" y="2871"/>
                    <a:pt x="4492" y="2875"/>
                    <a:pt x="4490" y="2880"/>
                  </a:cubicBezTo>
                  <a:lnTo>
                    <a:pt x="7098" y="2880"/>
                  </a:lnTo>
                  <a:lnTo>
                    <a:pt x="7098" y="0"/>
                  </a:lnTo>
                  <a:lnTo>
                    <a:pt x="4758" y="0"/>
                  </a:lnTo>
                  <a:cubicBezTo>
                    <a:pt x="4793" y="185"/>
                    <a:pt x="4812" y="377"/>
                    <a:pt x="4812" y="57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id="{8BA9C59F-EB21-4D25-9D06-C03C47864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6" y="909638"/>
              <a:ext cx="1660525" cy="2919413"/>
            </a:xfrm>
            <a:custGeom>
              <a:avLst/>
              <a:gdLst>
                <a:gd name="T0" fmla="*/ 572 w 4038"/>
                <a:gd name="T1" fmla="*/ 2286 h 7098"/>
                <a:gd name="T2" fmla="*/ 989 w 4038"/>
                <a:gd name="T3" fmla="*/ 2315 h 7098"/>
                <a:gd name="T4" fmla="*/ 3622 w 4038"/>
                <a:gd name="T5" fmla="*/ 5336 h 7098"/>
                <a:gd name="T6" fmla="*/ 3435 w 4038"/>
                <a:gd name="T7" fmla="*/ 6389 h 7098"/>
                <a:gd name="T8" fmla="*/ 3124 w 4038"/>
                <a:gd name="T9" fmla="*/ 5985 h 7098"/>
                <a:gd name="T10" fmla="*/ 3058 w 4038"/>
                <a:gd name="T11" fmla="*/ 7098 h 7098"/>
                <a:gd name="T12" fmla="*/ 4038 w 4038"/>
                <a:gd name="T13" fmla="*/ 6568 h 7098"/>
                <a:gd name="T14" fmla="*/ 3548 w 4038"/>
                <a:gd name="T15" fmla="*/ 6458 h 7098"/>
                <a:gd name="T16" fmla="*/ 3954 w 4038"/>
                <a:gd name="T17" fmla="*/ 4937 h 7098"/>
                <a:gd name="T18" fmla="*/ 2866 w 4038"/>
                <a:gd name="T19" fmla="*/ 2602 h 7098"/>
                <a:gd name="T20" fmla="*/ 2879 w 4038"/>
                <a:gd name="T21" fmla="*/ 2608 h 7098"/>
                <a:gd name="T22" fmla="*/ 2879 w 4038"/>
                <a:gd name="T23" fmla="*/ 0 h 7098"/>
                <a:gd name="T24" fmla="*/ 0 w 4038"/>
                <a:gd name="T25" fmla="*/ 0 h 7098"/>
                <a:gd name="T26" fmla="*/ 0 w 4038"/>
                <a:gd name="T27" fmla="*/ 2340 h 7098"/>
                <a:gd name="T28" fmla="*/ 572 w 4038"/>
                <a:gd name="T29" fmla="*/ 2286 h 7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8" h="7098">
                  <a:moveTo>
                    <a:pt x="572" y="2286"/>
                  </a:moveTo>
                  <a:cubicBezTo>
                    <a:pt x="714" y="2286"/>
                    <a:pt x="853" y="2296"/>
                    <a:pt x="989" y="2315"/>
                  </a:cubicBezTo>
                  <a:cubicBezTo>
                    <a:pt x="2476" y="2518"/>
                    <a:pt x="3622" y="3793"/>
                    <a:pt x="3622" y="5336"/>
                  </a:cubicBezTo>
                  <a:cubicBezTo>
                    <a:pt x="3622" y="5706"/>
                    <a:pt x="3556" y="6061"/>
                    <a:pt x="3435" y="6389"/>
                  </a:cubicBezTo>
                  <a:lnTo>
                    <a:pt x="3124" y="5985"/>
                  </a:lnTo>
                  <a:cubicBezTo>
                    <a:pt x="3173" y="6312"/>
                    <a:pt x="3130" y="6761"/>
                    <a:pt x="3058" y="7098"/>
                  </a:cubicBezTo>
                  <a:cubicBezTo>
                    <a:pt x="3333" y="6890"/>
                    <a:pt x="3721" y="6661"/>
                    <a:pt x="4038" y="6568"/>
                  </a:cubicBezTo>
                  <a:lnTo>
                    <a:pt x="3548" y="6458"/>
                  </a:lnTo>
                  <a:cubicBezTo>
                    <a:pt x="3806" y="6010"/>
                    <a:pt x="3954" y="5491"/>
                    <a:pt x="3954" y="4937"/>
                  </a:cubicBezTo>
                  <a:cubicBezTo>
                    <a:pt x="3954" y="4000"/>
                    <a:pt x="3531" y="3162"/>
                    <a:pt x="2866" y="2602"/>
                  </a:cubicBezTo>
                  <a:cubicBezTo>
                    <a:pt x="2871" y="2604"/>
                    <a:pt x="2875" y="2606"/>
                    <a:pt x="2879" y="2608"/>
                  </a:cubicBezTo>
                  <a:lnTo>
                    <a:pt x="2879" y="0"/>
                  </a:lnTo>
                  <a:lnTo>
                    <a:pt x="0" y="0"/>
                  </a:lnTo>
                  <a:lnTo>
                    <a:pt x="0" y="2340"/>
                  </a:lnTo>
                  <a:cubicBezTo>
                    <a:pt x="185" y="2305"/>
                    <a:pt x="377" y="2286"/>
                    <a:pt x="572" y="22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12">
              <a:extLst>
                <a:ext uri="{FF2B5EF4-FFF2-40B4-BE49-F238E27FC236}">
                  <a16:creationId xmlns:a16="http://schemas.microsoft.com/office/drawing/2014/main" id="{04E67699-856F-4741-9645-DF30076FB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088" y="2632076"/>
              <a:ext cx="1660525" cy="2919413"/>
            </a:xfrm>
            <a:custGeom>
              <a:avLst/>
              <a:gdLst>
                <a:gd name="T0" fmla="*/ 3466 w 4038"/>
                <a:gd name="T1" fmla="*/ 4812 h 7099"/>
                <a:gd name="T2" fmla="*/ 3049 w 4038"/>
                <a:gd name="T3" fmla="*/ 4784 h 7099"/>
                <a:gd name="T4" fmla="*/ 416 w 4038"/>
                <a:gd name="T5" fmla="*/ 1763 h 7099"/>
                <a:gd name="T6" fmla="*/ 603 w 4038"/>
                <a:gd name="T7" fmla="*/ 709 h 7099"/>
                <a:gd name="T8" fmla="*/ 915 w 4038"/>
                <a:gd name="T9" fmla="*/ 1113 h 7099"/>
                <a:gd name="T10" fmla="*/ 981 w 4038"/>
                <a:gd name="T11" fmla="*/ 0 h 7099"/>
                <a:gd name="T12" fmla="*/ 0 w 4038"/>
                <a:gd name="T13" fmla="*/ 531 h 7099"/>
                <a:gd name="T14" fmla="*/ 490 w 4038"/>
                <a:gd name="T15" fmla="*/ 641 h 7099"/>
                <a:gd name="T16" fmla="*/ 84 w 4038"/>
                <a:gd name="T17" fmla="*/ 2162 h 7099"/>
                <a:gd name="T18" fmla="*/ 1172 w 4038"/>
                <a:gd name="T19" fmla="*/ 4497 h 7099"/>
                <a:gd name="T20" fmla="*/ 1159 w 4038"/>
                <a:gd name="T21" fmla="*/ 4490 h 7099"/>
                <a:gd name="T22" fmla="*/ 1159 w 4038"/>
                <a:gd name="T23" fmla="*/ 7099 h 7099"/>
                <a:gd name="T24" fmla="*/ 4038 w 4038"/>
                <a:gd name="T25" fmla="*/ 7099 h 7099"/>
                <a:gd name="T26" fmla="*/ 4038 w 4038"/>
                <a:gd name="T27" fmla="*/ 4759 h 7099"/>
                <a:gd name="T28" fmla="*/ 3466 w 4038"/>
                <a:gd name="T29" fmla="*/ 4812 h 7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8" h="7099">
                  <a:moveTo>
                    <a:pt x="3466" y="4812"/>
                  </a:moveTo>
                  <a:cubicBezTo>
                    <a:pt x="3325" y="4812"/>
                    <a:pt x="3186" y="4803"/>
                    <a:pt x="3049" y="4784"/>
                  </a:cubicBezTo>
                  <a:cubicBezTo>
                    <a:pt x="1562" y="4581"/>
                    <a:pt x="416" y="3306"/>
                    <a:pt x="416" y="1763"/>
                  </a:cubicBezTo>
                  <a:cubicBezTo>
                    <a:pt x="416" y="1392"/>
                    <a:pt x="482" y="1038"/>
                    <a:pt x="603" y="709"/>
                  </a:cubicBezTo>
                  <a:lnTo>
                    <a:pt x="915" y="1113"/>
                  </a:lnTo>
                  <a:cubicBezTo>
                    <a:pt x="865" y="787"/>
                    <a:pt x="908" y="338"/>
                    <a:pt x="981" y="0"/>
                  </a:cubicBezTo>
                  <a:cubicBezTo>
                    <a:pt x="706" y="209"/>
                    <a:pt x="317" y="438"/>
                    <a:pt x="0" y="531"/>
                  </a:cubicBezTo>
                  <a:lnTo>
                    <a:pt x="490" y="641"/>
                  </a:lnTo>
                  <a:cubicBezTo>
                    <a:pt x="232" y="1088"/>
                    <a:pt x="84" y="1608"/>
                    <a:pt x="84" y="2162"/>
                  </a:cubicBezTo>
                  <a:cubicBezTo>
                    <a:pt x="84" y="3099"/>
                    <a:pt x="507" y="3937"/>
                    <a:pt x="1172" y="4497"/>
                  </a:cubicBezTo>
                  <a:cubicBezTo>
                    <a:pt x="1168" y="4494"/>
                    <a:pt x="1163" y="4493"/>
                    <a:pt x="1159" y="4490"/>
                  </a:cubicBezTo>
                  <a:lnTo>
                    <a:pt x="1159" y="7099"/>
                  </a:lnTo>
                  <a:lnTo>
                    <a:pt x="4038" y="7099"/>
                  </a:lnTo>
                  <a:lnTo>
                    <a:pt x="4038" y="4759"/>
                  </a:lnTo>
                  <a:cubicBezTo>
                    <a:pt x="3853" y="4794"/>
                    <a:pt x="3662" y="4812"/>
                    <a:pt x="3466" y="48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8C9163-B09F-4290-9C8E-2B3873F5B8B7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581958C-84AD-4E42-A062-4F5F24845638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17183B7-5B02-4BBB-B1F2-E0DFEAB6A1F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8E030E9-9FC6-4C74-B85A-7199293FA665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6DAEB10-4CAB-4ECE-8E7B-A217094C03C4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529C7DB-D3FC-4A9F-9EED-5820B0B0820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220F9A2-BC89-4C18-B096-0446C2DC99D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441522-3830-4380-9DFA-C446288CBD7C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1929FDE-AFA7-407C-84F7-CA1DBF610736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39C6190-B668-48AB-AB35-416E62344AD1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0ED234D-25D6-4598-8B4D-07AC5654676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0845631-8827-44DD-BE3D-DC7567DFF726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2DB26EA-C620-4A6D-A14A-BFE8577DCA8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A9E5AAA-3505-4893-AFDC-D9231C1C4A69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31" name="Graphic 30" descr="Puzzle">
            <a:extLst>
              <a:ext uri="{FF2B5EF4-FFF2-40B4-BE49-F238E27FC236}">
                <a16:creationId xmlns:a16="http://schemas.microsoft.com/office/drawing/2014/main" id="{0D36E113-8443-4A29-BE8D-73BD68572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pic>
        <p:nvPicPr>
          <p:cNvPr id="32" name="Graphic 31" descr="Magnifying glass">
            <a:extLst>
              <a:ext uri="{FF2B5EF4-FFF2-40B4-BE49-F238E27FC236}">
                <a16:creationId xmlns:a16="http://schemas.microsoft.com/office/drawing/2014/main" id="{43003700-9502-4A9B-AE8F-3514B6303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9143" y="1847860"/>
            <a:ext cx="513680" cy="513680"/>
          </a:xfrm>
          <a:prstGeom prst="rect">
            <a:avLst/>
          </a:prstGeom>
        </p:spPr>
      </p:pic>
      <p:pic>
        <p:nvPicPr>
          <p:cNvPr id="33" name="Graphic 32" descr="Fire">
            <a:extLst>
              <a:ext uri="{FF2B5EF4-FFF2-40B4-BE49-F238E27FC236}">
                <a16:creationId xmlns:a16="http://schemas.microsoft.com/office/drawing/2014/main" id="{D84062D3-49B2-4934-B2E4-F6A28051BC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34" name="Graphic 33" descr="Rocket">
            <a:extLst>
              <a:ext uri="{FF2B5EF4-FFF2-40B4-BE49-F238E27FC236}">
                <a16:creationId xmlns:a16="http://schemas.microsoft.com/office/drawing/2014/main" id="{6B7BD17F-E76F-405D-B4A0-9B9914B050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pic>
        <p:nvPicPr>
          <p:cNvPr id="35" name="Graphic 34" descr="Puzzle">
            <a:extLst>
              <a:ext uri="{FF2B5EF4-FFF2-40B4-BE49-F238E27FC236}">
                <a16:creationId xmlns:a16="http://schemas.microsoft.com/office/drawing/2014/main" id="{F89E3E5E-1BB8-446F-AC93-3E38B5E203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73575" y="5378843"/>
            <a:ext cx="793304" cy="793304"/>
          </a:xfrm>
          <a:prstGeom prst="rect">
            <a:avLst/>
          </a:prstGeom>
        </p:spPr>
      </p:pic>
      <p:pic>
        <p:nvPicPr>
          <p:cNvPr id="36" name="Graphic 35" descr="Magnifying glass">
            <a:extLst>
              <a:ext uri="{FF2B5EF4-FFF2-40B4-BE49-F238E27FC236}">
                <a16:creationId xmlns:a16="http://schemas.microsoft.com/office/drawing/2014/main" id="{3818059B-9319-4410-8E4A-2D1D13DD90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30803" y="2460696"/>
            <a:ext cx="793304" cy="793304"/>
          </a:xfrm>
          <a:prstGeom prst="rect">
            <a:avLst/>
          </a:prstGeom>
        </p:spPr>
      </p:pic>
      <p:pic>
        <p:nvPicPr>
          <p:cNvPr id="37" name="Graphic 36" descr="Fire">
            <a:extLst>
              <a:ext uri="{FF2B5EF4-FFF2-40B4-BE49-F238E27FC236}">
                <a16:creationId xmlns:a16="http://schemas.microsoft.com/office/drawing/2014/main" id="{C9111FB1-4596-4465-9AA6-EB3DBEB1E35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63809" y="4585539"/>
            <a:ext cx="793304" cy="793304"/>
          </a:xfrm>
          <a:prstGeom prst="rect">
            <a:avLst/>
          </a:prstGeom>
        </p:spPr>
      </p:pic>
      <p:pic>
        <p:nvPicPr>
          <p:cNvPr id="38" name="Graphic 37" descr="Rocket">
            <a:extLst>
              <a:ext uri="{FF2B5EF4-FFF2-40B4-BE49-F238E27FC236}">
                <a16:creationId xmlns:a16="http://schemas.microsoft.com/office/drawing/2014/main" id="{98528B47-7637-45E1-AB9C-74CFBBDED61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796022" y="1770134"/>
            <a:ext cx="793304" cy="79330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730F89A-749D-4E0B-A3BB-33EEFF037C9F}"/>
              </a:ext>
            </a:extLst>
          </p:cNvPr>
          <p:cNvSpPr txBox="1"/>
          <p:nvPr/>
        </p:nvSpPr>
        <p:spPr>
          <a:xfrm>
            <a:off x="5574062" y="1490264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249D07-68DD-418F-8AA6-3A7925957C47}"/>
              </a:ext>
            </a:extLst>
          </p:cNvPr>
          <p:cNvSpPr txBox="1"/>
          <p:nvPr/>
        </p:nvSpPr>
        <p:spPr>
          <a:xfrm>
            <a:off x="7420420" y="3376479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7AA817A-98FE-4CD6-A967-F093F87F35C7}"/>
              </a:ext>
            </a:extLst>
          </p:cNvPr>
          <p:cNvSpPr txBox="1"/>
          <p:nvPr/>
        </p:nvSpPr>
        <p:spPr>
          <a:xfrm>
            <a:off x="5574062" y="5250453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7551DED-B457-41C3-9BD3-9FEE274296B1}"/>
              </a:ext>
            </a:extLst>
          </p:cNvPr>
          <p:cNvSpPr txBox="1"/>
          <p:nvPr/>
        </p:nvSpPr>
        <p:spPr>
          <a:xfrm>
            <a:off x="3679666" y="3380568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DF4408F-B455-4D4A-A43D-5ED3B7ACDF86}"/>
              </a:ext>
            </a:extLst>
          </p:cNvPr>
          <p:cNvSpPr/>
          <p:nvPr/>
        </p:nvSpPr>
        <p:spPr>
          <a:xfrm>
            <a:off x="5455920" y="3294487"/>
            <a:ext cx="1280160" cy="128016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968597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3B60C3-42DD-44FA-8121-AAED6DE517E6}"/>
              </a:ext>
            </a:extLst>
          </p:cNvPr>
          <p:cNvGrpSpPr>
            <a:grpSpLocks noChangeAspect="1"/>
          </p:cNvGrpSpPr>
          <p:nvPr/>
        </p:nvGrpSpPr>
        <p:grpSpPr>
          <a:xfrm>
            <a:off x="3724845" y="1566271"/>
            <a:ext cx="4742311" cy="4736592"/>
            <a:chOff x="3647728" y="2636912"/>
            <a:chExt cx="2633663" cy="2630487"/>
          </a:xfrm>
        </p:grpSpPr>
        <p:sp>
          <p:nvSpPr>
            <p:cNvPr id="5" name="Freeform 348">
              <a:extLst>
                <a:ext uri="{FF2B5EF4-FFF2-40B4-BE49-F238E27FC236}">
                  <a16:creationId xmlns:a16="http://schemas.microsoft.com/office/drawing/2014/main" id="{D3BF8628-9E5C-4F44-891D-CB57FE23C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728" y="3686249"/>
              <a:ext cx="1333500" cy="1581150"/>
            </a:xfrm>
            <a:custGeom>
              <a:avLst/>
              <a:gdLst>
                <a:gd name="T0" fmla="*/ 4170 w 5297"/>
                <a:gd name="T1" fmla="*/ 4908 h 6278"/>
                <a:gd name="T2" fmla="*/ 1234 w 5297"/>
                <a:gd name="T3" fmla="*/ 1077 h 6278"/>
                <a:gd name="T4" fmla="*/ 1382 w 5297"/>
                <a:gd name="T5" fmla="*/ 0 h 6278"/>
                <a:gd name="T6" fmla="*/ 0 w 5297"/>
                <a:gd name="T7" fmla="*/ 1147 h 6278"/>
                <a:gd name="T8" fmla="*/ 5200 w 5297"/>
                <a:gd name="T9" fmla="*/ 6278 h 6278"/>
                <a:gd name="T10" fmla="*/ 5297 w 5297"/>
                <a:gd name="T11" fmla="*/ 6277 h 6278"/>
                <a:gd name="T12" fmla="*/ 4170 w 5297"/>
                <a:gd name="T13" fmla="*/ 4908 h 6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7" h="6278">
                  <a:moveTo>
                    <a:pt x="4170" y="4908"/>
                  </a:moveTo>
                  <a:cubicBezTo>
                    <a:pt x="2479" y="4455"/>
                    <a:pt x="1234" y="2912"/>
                    <a:pt x="1234" y="1077"/>
                  </a:cubicBezTo>
                  <a:cubicBezTo>
                    <a:pt x="1234" y="704"/>
                    <a:pt x="1286" y="343"/>
                    <a:pt x="1382" y="0"/>
                  </a:cubicBezTo>
                  <a:lnTo>
                    <a:pt x="0" y="1147"/>
                  </a:lnTo>
                  <a:cubicBezTo>
                    <a:pt x="38" y="3988"/>
                    <a:pt x="2351" y="6278"/>
                    <a:pt x="5200" y="6278"/>
                  </a:cubicBezTo>
                  <a:cubicBezTo>
                    <a:pt x="5232" y="6278"/>
                    <a:pt x="5264" y="6277"/>
                    <a:pt x="5297" y="6277"/>
                  </a:cubicBezTo>
                  <a:lnTo>
                    <a:pt x="4170" y="490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50">
              <a:extLst>
                <a:ext uri="{FF2B5EF4-FFF2-40B4-BE49-F238E27FC236}">
                  <a16:creationId xmlns:a16="http://schemas.microsoft.com/office/drawing/2014/main" id="{345BD14D-B13F-42C6-BACF-877F9B0F3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728" y="2636912"/>
              <a:ext cx="1579563" cy="1333500"/>
            </a:xfrm>
            <a:custGeom>
              <a:avLst/>
              <a:gdLst>
                <a:gd name="T0" fmla="*/ 1371 w 6278"/>
                <a:gd name="T1" fmla="*/ 4171 h 5297"/>
                <a:gd name="T2" fmla="*/ 5201 w 6278"/>
                <a:gd name="T3" fmla="*/ 1234 h 5297"/>
                <a:gd name="T4" fmla="*/ 6278 w 6278"/>
                <a:gd name="T5" fmla="*/ 1382 h 5297"/>
                <a:gd name="T6" fmla="*/ 5131 w 6278"/>
                <a:gd name="T7" fmla="*/ 0 h 5297"/>
                <a:gd name="T8" fmla="*/ 0 w 6278"/>
                <a:gd name="T9" fmla="*/ 5200 h 5297"/>
                <a:gd name="T10" fmla="*/ 1 w 6278"/>
                <a:gd name="T11" fmla="*/ 5297 h 5297"/>
                <a:gd name="T12" fmla="*/ 1371 w 6278"/>
                <a:gd name="T13" fmla="*/ 4171 h 5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78" h="5297">
                  <a:moveTo>
                    <a:pt x="1371" y="4171"/>
                  </a:moveTo>
                  <a:cubicBezTo>
                    <a:pt x="1825" y="2479"/>
                    <a:pt x="3367" y="1234"/>
                    <a:pt x="5201" y="1234"/>
                  </a:cubicBezTo>
                  <a:cubicBezTo>
                    <a:pt x="5574" y="1234"/>
                    <a:pt x="5935" y="1286"/>
                    <a:pt x="6278" y="1382"/>
                  </a:cubicBezTo>
                  <a:lnTo>
                    <a:pt x="5131" y="0"/>
                  </a:lnTo>
                  <a:cubicBezTo>
                    <a:pt x="2291" y="38"/>
                    <a:pt x="0" y="2351"/>
                    <a:pt x="0" y="5200"/>
                  </a:cubicBezTo>
                  <a:cubicBezTo>
                    <a:pt x="0" y="5233"/>
                    <a:pt x="1" y="5265"/>
                    <a:pt x="1" y="5297"/>
                  </a:cubicBezTo>
                  <a:lnTo>
                    <a:pt x="1371" y="417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52">
              <a:extLst>
                <a:ext uri="{FF2B5EF4-FFF2-40B4-BE49-F238E27FC236}">
                  <a16:creationId xmlns:a16="http://schemas.microsoft.com/office/drawing/2014/main" id="{F7B0783A-DF6A-4DD1-9479-D01EAF333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478" y="2636912"/>
              <a:ext cx="1331913" cy="1579563"/>
            </a:xfrm>
            <a:custGeom>
              <a:avLst/>
              <a:gdLst>
                <a:gd name="T0" fmla="*/ 1127 w 5297"/>
                <a:gd name="T1" fmla="*/ 1371 h 6277"/>
                <a:gd name="T2" fmla="*/ 4063 w 5297"/>
                <a:gd name="T3" fmla="*/ 5200 h 6277"/>
                <a:gd name="T4" fmla="*/ 3914 w 5297"/>
                <a:gd name="T5" fmla="*/ 6277 h 6277"/>
                <a:gd name="T6" fmla="*/ 5297 w 5297"/>
                <a:gd name="T7" fmla="*/ 5130 h 6277"/>
                <a:gd name="T8" fmla="*/ 97 w 5297"/>
                <a:gd name="T9" fmla="*/ 0 h 6277"/>
                <a:gd name="T10" fmla="*/ 0 w 5297"/>
                <a:gd name="T11" fmla="*/ 1 h 6277"/>
                <a:gd name="T12" fmla="*/ 1127 w 5297"/>
                <a:gd name="T13" fmla="*/ 1370 h 6277"/>
                <a:gd name="T14" fmla="*/ 1127 w 5297"/>
                <a:gd name="T15" fmla="*/ 1371 h 6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97" h="6277">
                  <a:moveTo>
                    <a:pt x="1127" y="1371"/>
                  </a:moveTo>
                  <a:cubicBezTo>
                    <a:pt x="2817" y="1824"/>
                    <a:pt x="4063" y="3367"/>
                    <a:pt x="4063" y="5200"/>
                  </a:cubicBezTo>
                  <a:cubicBezTo>
                    <a:pt x="4063" y="5574"/>
                    <a:pt x="4010" y="5935"/>
                    <a:pt x="3914" y="6277"/>
                  </a:cubicBezTo>
                  <a:lnTo>
                    <a:pt x="5297" y="5130"/>
                  </a:lnTo>
                  <a:cubicBezTo>
                    <a:pt x="5259" y="2291"/>
                    <a:pt x="2945" y="0"/>
                    <a:pt x="97" y="0"/>
                  </a:cubicBezTo>
                  <a:cubicBezTo>
                    <a:pt x="65" y="0"/>
                    <a:pt x="33" y="0"/>
                    <a:pt x="0" y="1"/>
                  </a:cubicBezTo>
                  <a:lnTo>
                    <a:pt x="1127" y="1370"/>
                  </a:lnTo>
                  <a:lnTo>
                    <a:pt x="1127" y="137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54">
              <a:extLst>
                <a:ext uri="{FF2B5EF4-FFF2-40B4-BE49-F238E27FC236}">
                  <a16:creationId xmlns:a16="http://schemas.microsoft.com/office/drawing/2014/main" id="{873F3F0C-9CDC-4DE5-8FB4-3CA2BAC7A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1828" y="3933899"/>
              <a:ext cx="1579563" cy="1333500"/>
            </a:xfrm>
            <a:custGeom>
              <a:avLst/>
              <a:gdLst>
                <a:gd name="T0" fmla="*/ 4908 w 6278"/>
                <a:gd name="T1" fmla="*/ 1126 h 5296"/>
                <a:gd name="T2" fmla="*/ 1077 w 6278"/>
                <a:gd name="T3" fmla="*/ 4062 h 5296"/>
                <a:gd name="T4" fmla="*/ 0 w 6278"/>
                <a:gd name="T5" fmla="*/ 3914 h 5296"/>
                <a:gd name="T6" fmla="*/ 1147 w 6278"/>
                <a:gd name="T7" fmla="*/ 5296 h 5296"/>
                <a:gd name="T8" fmla="*/ 6278 w 6278"/>
                <a:gd name="T9" fmla="*/ 96 h 5296"/>
                <a:gd name="T10" fmla="*/ 6277 w 6278"/>
                <a:gd name="T11" fmla="*/ 0 h 5296"/>
                <a:gd name="T12" fmla="*/ 4908 w 6278"/>
                <a:gd name="T13" fmla="*/ 1126 h 5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78" h="5296">
                  <a:moveTo>
                    <a:pt x="4908" y="1126"/>
                  </a:moveTo>
                  <a:cubicBezTo>
                    <a:pt x="4454" y="2816"/>
                    <a:pt x="2911" y="4062"/>
                    <a:pt x="1077" y="4062"/>
                  </a:cubicBezTo>
                  <a:cubicBezTo>
                    <a:pt x="704" y="4062"/>
                    <a:pt x="343" y="4011"/>
                    <a:pt x="0" y="3914"/>
                  </a:cubicBezTo>
                  <a:lnTo>
                    <a:pt x="1147" y="5296"/>
                  </a:lnTo>
                  <a:cubicBezTo>
                    <a:pt x="3988" y="5259"/>
                    <a:pt x="6278" y="2945"/>
                    <a:pt x="6278" y="96"/>
                  </a:cubicBezTo>
                  <a:cubicBezTo>
                    <a:pt x="6278" y="64"/>
                    <a:pt x="6277" y="32"/>
                    <a:pt x="6277" y="0"/>
                  </a:cubicBezTo>
                  <a:lnTo>
                    <a:pt x="4908" y="1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CD99FCFD-C90B-4F74-BEEE-8080C0451A5C}"/>
              </a:ext>
            </a:extLst>
          </p:cNvPr>
          <p:cNvSpPr/>
          <p:nvPr/>
        </p:nvSpPr>
        <p:spPr>
          <a:xfrm>
            <a:off x="4708511" y="2543115"/>
            <a:ext cx="2774978" cy="2782904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8BC22D5-ACE1-421A-B6B7-6AEC58CDBD62}"/>
              </a:ext>
            </a:extLst>
          </p:cNvPr>
          <p:cNvGrpSpPr/>
          <p:nvPr/>
        </p:nvGrpSpPr>
        <p:grpSpPr>
          <a:xfrm>
            <a:off x="498527" y="1837626"/>
            <a:ext cx="2664296" cy="4132328"/>
            <a:chOff x="407368" y="1749039"/>
            <a:chExt cx="2879315" cy="4132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670E90D-78A6-479F-A28D-D56D85E485A7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4CEA2E82-29EF-47E1-8527-8C0B7ECED4F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C37864C8-8BB2-424D-899D-6CCC2E45D80E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F2EA2FD-806A-4F65-A5D4-39C812F365C3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FE5856B-DF4F-4BDD-B5AB-7A579D722D2D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400" b="1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8BFFD82-30F2-446E-ACCB-1A2F5876F122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BC999C2-B966-4C2C-9677-1B9CA10BADC5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4279BC4-619C-4E43-8854-83353B5DCE8A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D94245C-8878-4C50-B816-7B47C6A69DF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DA5A805-2043-48AE-B3C2-CA038C9C14B9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2F80ED6-D31C-43A4-8F89-5E776B15D62A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341E8B4-A3B8-4545-B2D8-8D51E396689B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420AD5F-9290-46C2-BC91-F899E84E6D57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980EE35-4DCC-4E3D-B5DB-31479218462E}"/>
              </a:ext>
            </a:extLst>
          </p:cNvPr>
          <p:cNvSpPr txBox="1"/>
          <p:nvPr/>
        </p:nvSpPr>
        <p:spPr>
          <a:xfrm>
            <a:off x="5470092" y="1566480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E8AC4B-CA93-4DC4-B219-E1C2948E3B0B}"/>
              </a:ext>
            </a:extLst>
          </p:cNvPr>
          <p:cNvSpPr txBox="1"/>
          <p:nvPr/>
        </p:nvSpPr>
        <p:spPr>
          <a:xfrm>
            <a:off x="7843436" y="3429000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1164D6-4F49-4779-865A-DE840E2EDA7F}"/>
              </a:ext>
            </a:extLst>
          </p:cNvPr>
          <p:cNvSpPr txBox="1"/>
          <p:nvPr/>
        </p:nvSpPr>
        <p:spPr>
          <a:xfrm>
            <a:off x="6158105" y="5656532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063DB0-5CC1-49BB-A9AA-B5B681BF4C6C}"/>
              </a:ext>
            </a:extLst>
          </p:cNvPr>
          <p:cNvSpPr txBox="1"/>
          <p:nvPr/>
        </p:nvSpPr>
        <p:spPr>
          <a:xfrm>
            <a:off x="3707410" y="3865812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pic>
        <p:nvPicPr>
          <p:cNvPr id="31" name="Graphic 30" descr="Puzzle">
            <a:extLst>
              <a:ext uri="{FF2B5EF4-FFF2-40B4-BE49-F238E27FC236}">
                <a16:creationId xmlns:a16="http://schemas.microsoft.com/office/drawing/2014/main" id="{A05D2278-33F9-48EA-8F9B-3CE83AE19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40266" y="5436347"/>
            <a:ext cx="692262" cy="692262"/>
          </a:xfrm>
          <a:prstGeom prst="rect">
            <a:avLst/>
          </a:prstGeom>
        </p:spPr>
      </p:pic>
      <p:pic>
        <p:nvPicPr>
          <p:cNvPr id="32" name="Graphic 31" descr="Magnifying glass">
            <a:extLst>
              <a:ext uri="{FF2B5EF4-FFF2-40B4-BE49-F238E27FC236}">
                <a16:creationId xmlns:a16="http://schemas.microsoft.com/office/drawing/2014/main" id="{52052C78-EFE6-4BF4-AE16-5549CA15E2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41569" y="1640825"/>
            <a:ext cx="692262" cy="692262"/>
          </a:xfrm>
          <a:prstGeom prst="rect">
            <a:avLst/>
          </a:prstGeom>
        </p:spPr>
      </p:pic>
      <p:pic>
        <p:nvPicPr>
          <p:cNvPr id="33" name="Graphic 32" descr="Fire">
            <a:extLst>
              <a:ext uri="{FF2B5EF4-FFF2-40B4-BE49-F238E27FC236}">
                <a16:creationId xmlns:a16="http://schemas.microsoft.com/office/drawing/2014/main" id="{FB3C9A8A-9AAE-4CE6-9988-B8AD930F12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59472" y="5436347"/>
            <a:ext cx="692262" cy="692262"/>
          </a:xfrm>
          <a:prstGeom prst="rect">
            <a:avLst/>
          </a:prstGeom>
        </p:spPr>
      </p:pic>
      <p:pic>
        <p:nvPicPr>
          <p:cNvPr id="34" name="Graphic 33" descr="Rocket">
            <a:extLst>
              <a:ext uri="{FF2B5EF4-FFF2-40B4-BE49-F238E27FC236}">
                <a16:creationId xmlns:a16="http://schemas.microsoft.com/office/drawing/2014/main" id="{E2D779F7-6CAC-4E98-A65A-7C8ABECA7F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59472" y="1761130"/>
            <a:ext cx="692262" cy="6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7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Stages</a:t>
            </a:r>
          </a:p>
        </p:txBody>
      </p:sp>
    </p:spTree>
    <p:extLst>
      <p:ext uri="{BB962C8B-B14F-4D97-AF65-F5344CB8AC3E}">
        <p14:creationId xmlns:p14="http://schemas.microsoft.com/office/powerpoint/2010/main" val="1374737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5F6D8-03FF-41C2-99C7-DDFF39F81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A1E490-BA45-4181-A18F-BFFDBC2189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A0E798-10E8-4132-9131-2E3C82F85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D70216-CC22-456A-B6B3-0535197E0C44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257800" y="2482850"/>
            <a:chExt cx="1685926" cy="1660525"/>
          </a:xfrm>
        </p:grpSpPr>
        <p:sp>
          <p:nvSpPr>
            <p:cNvPr id="5" name="Freeform 2438">
              <a:extLst>
                <a:ext uri="{FF2B5EF4-FFF2-40B4-BE49-F238E27FC236}">
                  <a16:creationId xmlns:a16="http://schemas.microsoft.com/office/drawing/2014/main" id="{02D16A14-8A86-4CB6-B5EB-82F66669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763" y="2609850"/>
              <a:ext cx="715963" cy="788988"/>
            </a:xfrm>
            <a:custGeom>
              <a:avLst/>
              <a:gdLst>
                <a:gd name="T0" fmla="*/ 670 w 1806"/>
                <a:gd name="T1" fmla="*/ 1331 h 1990"/>
                <a:gd name="T2" fmla="*/ 708 w 1806"/>
                <a:gd name="T3" fmla="*/ 1392 h 1990"/>
                <a:gd name="T4" fmla="*/ 426 w 1806"/>
                <a:gd name="T5" fmla="*/ 1484 h 1990"/>
                <a:gd name="T6" fmla="*/ 1354 w 1806"/>
                <a:gd name="T7" fmla="*/ 1990 h 1990"/>
                <a:gd name="T8" fmla="*/ 1701 w 1806"/>
                <a:gd name="T9" fmla="*/ 1259 h 1990"/>
                <a:gd name="T10" fmla="*/ 1701 w 1806"/>
                <a:gd name="T11" fmla="*/ 1259 h 1990"/>
                <a:gd name="T12" fmla="*/ 1806 w 1806"/>
                <a:gd name="T13" fmla="*/ 1036 h 1990"/>
                <a:gd name="T14" fmla="*/ 1524 w 1806"/>
                <a:gd name="T15" fmla="*/ 1128 h 1990"/>
                <a:gd name="T16" fmla="*/ 1503 w 1806"/>
                <a:gd name="T17" fmla="*/ 1084 h 1990"/>
                <a:gd name="T18" fmla="*/ 1476 w 1806"/>
                <a:gd name="T19" fmla="*/ 1029 h 1990"/>
                <a:gd name="T20" fmla="*/ 1417 w 1806"/>
                <a:gd name="T21" fmla="*/ 924 h 1990"/>
                <a:gd name="T22" fmla="*/ 1354 w 1806"/>
                <a:gd name="T23" fmla="*/ 823 h 1990"/>
                <a:gd name="T24" fmla="*/ 1284 w 1806"/>
                <a:gd name="T25" fmla="*/ 727 h 1990"/>
                <a:gd name="T26" fmla="*/ 1208 w 1806"/>
                <a:gd name="T27" fmla="*/ 637 h 1990"/>
                <a:gd name="T28" fmla="*/ 1127 w 1806"/>
                <a:gd name="T29" fmla="*/ 551 h 1990"/>
                <a:gd name="T30" fmla="*/ 1043 w 1806"/>
                <a:gd name="T31" fmla="*/ 469 h 1990"/>
                <a:gd name="T32" fmla="*/ 952 w 1806"/>
                <a:gd name="T33" fmla="*/ 394 h 1990"/>
                <a:gd name="T34" fmla="*/ 859 w 1806"/>
                <a:gd name="T35" fmla="*/ 326 h 1990"/>
                <a:gd name="T36" fmla="*/ 760 w 1806"/>
                <a:gd name="T37" fmla="*/ 261 h 1990"/>
                <a:gd name="T38" fmla="*/ 658 w 1806"/>
                <a:gd name="T39" fmla="*/ 204 h 1990"/>
                <a:gd name="T40" fmla="*/ 553 w 1806"/>
                <a:gd name="T41" fmla="*/ 152 h 1990"/>
                <a:gd name="T42" fmla="*/ 445 w 1806"/>
                <a:gd name="T43" fmla="*/ 107 h 1990"/>
                <a:gd name="T44" fmla="*/ 334 w 1806"/>
                <a:gd name="T45" fmla="*/ 68 h 1990"/>
                <a:gd name="T46" fmla="*/ 220 w 1806"/>
                <a:gd name="T47" fmla="*/ 35 h 1990"/>
                <a:gd name="T48" fmla="*/ 103 w 1806"/>
                <a:gd name="T49" fmla="*/ 9 h 1990"/>
                <a:gd name="T50" fmla="*/ 45 w 1806"/>
                <a:gd name="T51" fmla="*/ 0 h 1990"/>
                <a:gd name="T52" fmla="*/ 475 w 1806"/>
                <a:gd name="T53" fmla="*/ 407 h 1990"/>
                <a:gd name="T54" fmla="*/ 0 w 1806"/>
                <a:gd name="T55" fmla="*/ 857 h 1990"/>
                <a:gd name="T56" fmla="*/ 51 w 1806"/>
                <a:gd name="T57" fmla="*/ 870 h 1990"/>
                <a:gd name="T58" fmla="*/ 151 w 1806"/>
                <a:gd name="T59" fmla="*/ 904 h 1990"/>
                <a:gd name="T60" fmla="*/ 246 w 1806"/>
                <a:gd name="T61" fmla="*/ 946 h 1990"/>
                <a:gd name="T62" fmla="*/ 337 w 1806"/>
                <a:gd name="T63" fmla="*/ 998 h 1990"/>
                <a:gd name="T64" fmla="*/ 422 w 1806"/>
                <a:gd name="T65" fmla="*/ 1059 h 1990"/>
                <a:gd name="T66" fmla="*/ 501 w 1806"/>
                <a:gd name="T67" fmla="*/ 1127 h 1990"/>
                <a:gd name="T68" fmla="*/ 574 w 1806"/>
                <a:gd name="T69" fmla="*/ 1203 h 1990"/>
                <a:gd name="T70" fmla="*/ 640 w 1806"/>
                <a:gd name="T71" fmla="*/ 1287 h 1990"/>
                <a:gd name="T72" fmla="*/ 670 w 1806"/>
                <a:gd name="T73" fmla="*/ 1331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6" h="1990">
                  <a:moveTo>
                    <a:pt x="670" y="1331"/>
                  </a:moveTo>
                  <a:lnTo>
                    <a:pt x="708" y="1392"/>
                  </a:lnTo>
                  <a:lnTo>
                    <a:pt x="426" y="1484"/>
                  </a:lnTo>
                  <a:lnTo>
                    <a:pt x="1354" y="1990"/>
                  </a:lnTo>
                  <a:lnTo>
                    <a:pt x="1701" y="1259"/>
                  </a:lnTo>
                  <a:lnTo>
                    <a:pt x="1701" y="1259"/>
                  </a:lnTo>
                  <a:lnTo>
                    <a:pt x="1806" y="1036"/>
                  </a:lnTo>
                  <a:lnTo>
                    <a:pt x="1524" y="1128"/>
                  </a:lnTo>
                  <a:lnTo>
                    <a:pt x="1503" y="1084"/>
                  </a:lnTo>
                  <a:lnTo>
                    <a:pt x="1476" y="1029"/>
                  </a:lnTo>
                  <a:lnTo>
                    <a:pt x="1417" y="924"/>
                  </a:lnTo>
                  <a:lnTo>
                    <a:pt x="1354" y="823"/>
                  </a:lnTo>
                  <a:lnTo>
                    <a:pt x="1284" y="727"/>
                  </a:lnTo>
                  <a:lnTo>
                    <a:pt x="1208" y="637"/>
                  </a:lnTo>
                  <a:lnTo>
                    <a:pt x="1127" y="551"/>
                  </a:lnTo>
                  <a:lnTo>
                    <a:pt x="1043" y="469"/>
                  </a:lnTo>
                  <a:lnTo>
                    <a:pt x="952" y="394"/>
                  </a:lnTo>
                  <a:lnTo>
                    <a:pt x="859" y="326"/>
                  </a:lnTo>
                  <a:lnTo>
                    <a:pt x="760" y="261"/>
                  </a:lnTo>
                  <a:lnTo>
                    <a:pt x="658" y="204"/>
                  </a:lnTo>
                  <a:lnTo>
                    <a:pt x="553" y="152"/>
                  </a:lnTo>
                  <a:lnTo>
                    <a:pt x="445" y="107"/>
                  </a:lnTo>
                  <a:lnTo>
                    <a:pt x="334" y="68"/>
                  </a:lnTo>
                  <a:lnTo>
                    <a:pt x="220" y="35"/>
                  </a:lnTo>
                  <a:lnTo>
                    <a:pt x="103" y="9"/>
                  </a:lnTo>
                  <a:lnTo>
                    <a:pt x="45" y="0"/>
                  </a:lnTo>
                  <a:lnTo>
                    <a:pt x="475" y="407"/>
                  </a:lnTo>
                  <a:lnTo>
                    <a:pt x="0" y="857"/>
                  </a:lnTo>
                  <a:lnTo>
                    <a:pt x="51" y="870"/>
                  </a:lnTo>
                  <a:lnTo>
                    <a:pt x="151" y="904"/>
                  </a:lnTo>
                  <a:lnTo>
                    <a:pt x="246" y="946"/>
                  </a:lnTo>
                  <a:lnTo>
                    <a:pt x="337" y="998"/>
                  </a:lnTo>
                  <a:lnTo>
                    <a:pt x="422" y="1059"/>
                  </a:lnTo>
                  <a:lnTo>
                    <a:pt x="501" y="1127"/>
                  </a:lnTo>
                  <a:lnTo>
                    <a:pt x="574" y="1203"/>
                  </a:lnTo>
                  <a:lnTo>
                    <a:pt x="640" y="1287"/>
                  </a:lnTo>
                  <a:lnTo>
                    <a:pt x="670" y="133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439">
              <a:extLst>
                <a:ext uri="{FF2B5EF4-FFF2-40B4-BE49-F238E27FC236}">
                  <a16:creationId xmlns:a16="http://schemas.microsoft.com/office/drawing/2014/main" id="{03B5345E-C90C-49FD-845D-B299A7F37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38" y="3241675"/>
              <a:ext cx="604838" cy="798513"/>
            </a:xfrm>
            <a:custGeom>
              <a:avLst/>
              <a:gdLst>
                <a:gd name="T0" fmla="*/ 417 w 1521"/>
                <a:gd name="T1" fmla="*/ 1025 h 2010"/>
                <a:gd name="T2" fmla="*/ 372 w 1521"/>
                <a:gd name="T3" fmla="*/ 1080 h 2010"/>
                <a:gd name="T4" fmla="*/ 194 w 1521"/>
                <a:gd name="T5" fmla="*/ 836 h 2010"/>
                <a:gd name="T6" fmla="*/ 137 w 1521"/>
                <a:gd name="T7" fmla="*/ 1140 h 2010"/>
                <a:gd name="T8" fmla="*/ 137 w 1521"/>
                <a:gd name="T9" fmla="*/ 1140 h 2010"/>
                <a:gd name="T10" fmla="*/ 0 w 1521"/>
                <a:gd name="T11" fmla="*/ 1874 h 2010"/>
                <a:gd name="T12" fmla="*/ 1047 w 1521"/>
                <a:gd name="T13" fmla="*/ 2010 h 2010"/>
                <a:gd name="T14" fmla="*/ 874 w 1521"/>
                <a:gd name="T15" fmla="*/ 1773 h 2010"/>
                <a:gd name="T16" fmla="*/ 911 w 1521"/>
                <a:gd name="T17" fmla="*/ 1739 h 2010"/>
                <a:gd name="T18" fmla="*/ 983 w 1521"/>
                <a:gd name="T19" fmla="*/ 1669 h 2010"/>
                <a:gd name="T20" fmla="*/ 1114 w 1521"/>
                <a:gd name="T21" fmla="*/ 1517 h 2010"/>
                <a:gd name="T22" fmla="*/ 1227 w 1521"/>
                <a:gd name="T23" fmla="*/ 1357 h 2010"/>
                <a:gd name="T24" fmla="*/ 1323 w 1521"/>
                <a:gd name="T25" fmla="*/ 1185 h 2010"/>
                <a:gd name="T26" fmla="*/ 1401 w 1521"/>
                <a:gd name="T27" fmla="*/ 1005 h 2010"/>
                <a:gd name="T28" fmla="*/ 1460 w 1521"/>
                <a:gd name="T29" fmla="*/ 819 h 2010"/>
                <a:gd name="T30" fmla="*/ 1499 w 1521"/>
                <a:gd name="T31" fmla="*/ 626 h 2010"/>
                <a:gd name="T32" fmla="*/ 1520 w 1521"/>
                <a:gd name="T33" fmla="*/ 426 h 2010"/>
                <a:gd name="T34" fmla="*/ 1521 w 1521"/>
                <a:gd name="T35" fmla="*/ 326 h 2010"/>
                <a:gd name="T36" fmla="*/ 1520 w 1521"/>
                <a:gd name="T37" fmla="*/ 243 h 2010"/>
                <a:gd name="T38" fmla="*/ 1507 w 1521"/>
                <a:gd name="T39" fmla="*/ 81 h 2010"/>
                <a:gd name="T40" fmla="*/ 1494 w 1521"/>
                <a:gd name="T41" fmla="*/ 0 h 2010"/>
                <a:gd name="T42" fmla="*/ 1344 w 1521"/>
                <a:gd name="T43" fmla="*/ 316 h 2010"/>
                <a:gd name="T44" fmla="*/ 1234 w 1521"/>
                <a:gd name="T45" fmla="*/ 549 h 2010"/>
                <a:gd name="T46" fmla="*/ 667 w 1521"/>
                <a:gd name="T47" fmla="*/ 241 h 2010"/>
                <a:gd name="T48" fmla="*/ 670 w 1521"/>
                <a:gd name="T49" fmla="*/ 283 h 2010"/>
                <a:gd name="T50" fmla="*/ 671 w 1521"/>
                <a:gd name="T51" fmla="*/ 326 h 2010"/>
                <a:gd name="T52" fmla="*/ 670 w 1521"/>
                <a:gd name="T53" fmla="*/ 373 h 2010"/>
                <a:gd name="T54" fmla="*/ 662 w 1521"/>
                <a:gd name="T55" fmla="*/ 469 h 2010"/>
                <a:gd name="T56" fmla="*/ 645 w 1521"/>
                <a:gd name="T57" fmla="*/ 562 h 2010"/>
                <a:gd name="T58" fmla="*/ 620 w 1521"/>
                <a:gd name="T59" fmla="*/ 653 h 2010"/>
                <a:gd name="T60" fmla="*/ 588 w 1521"/>
                <a:gd name="T61" fmla="*/ 742 h 2010"/>
                <a:gd name="T62" fmla="*/ 549 w 1521"/>
                <a:gd name="T63" fmla="*/ 828 h 2010"/>
                <a:gd name="T64" fmla="*/ 501 w 1521"/>
                <a:gd name="T65" fmla="*/ 909 h 2010"/>
                <a:gd name="T66" fmla="*/ 448 w 1521"/>
                <a:gd name="T67" fmla="*/ 987 h 2010"/>
                <a:gd name="T68" fmla="*/ 417 w 1521"/>
                <a:gd name="T69" fmla="*/ 1025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1" h="2010">
                  <a:moveTo>
                    <a:pt x="417" y="1025"/>
                  </a:moveTo>
                  <a:lnTo>
                    <a:pt x="372" y="1080"/>
                  </a:lnTo>
                  <a:lnTo>
                    <a:pt x="194" y="836"/>
                  </a:lnTo>
                  <a:lnTo>
                    <a:pt x="137" y="1140"/>
                  </a:lnTo>
                  <a:lnTo>
                    <a:pt x="137" y="1140"/>
                  </a:lnTo>
                  <a:lnTo>
                    <a:pt x="0" y="1874"/>
                  </a:lnTo>
                  <a:lnTo>
                    <a:pt x="1047" y="2010"/>
                  </a:lnTo>
                  <a:lnTo>
                    <a:pt x="874" y="1773"/>
                  </a:lnTo>
                  <a:lnTo>
                    <a:pt x="911" y="1739"/>
                  </a:lnTo>
                  <a:lnTo>
                    <a:pt x="983" y="1669"/>
                  </a:lnTo>
                  <a:lnTo>
                    <a:pt x="1114" y="1517"/>
                  </a:lnTo>
                  <a:lnTo>
                    <a:pt x="1227" y="1357"/>
                  </a:lnTo>
                  <a:lnTo>
                    <a:pt x="1323" y="1185"/>
                  </a:lnTo>
                  <a:lnTo>
                    <a:pt x="1401" y="1005"/>
                  </a:lnTo>
                  <a:lnTo>
                    <a:pt x="1460" y="819"/>
                  </a:lnTo>
                  <a:lnTo>
                    <a:pt x="1499" y="626"/>
                  </a:lnTo>
                  <a:lnTo>
                    <a:pt x="1520" y="426"/>
                  </a:lnTo>
                  <a:lnTo>
                    <a:pt x="1521" y="326"/>
                  </a:lnTo>
                  <a:lnTo>
                    <a:pt x="1520" y="243"/>
                  </a:lnTo>
                  <a:lnTo>
                    <a:pt x="1507" y="81"/>
                  </a:lnTo>
                  <a:lnTo>
                    <a:pt x="1494" y="0"/>
                  </a:lnTo>
                  <a:lnTo>
                    <a:pt x="1344" y="316"/>
                  </a:lnTo>
                  <a:lnTo>
                    <a:pt x="1234" y="549"/>
                  </a:lnTo>
                  <a:lnTo>
                    <a:pt x="667" y="241"/>
                  </a:lnTo>
                  <a:lnTo>
                    <a:pt x="670" y="283"/>
                  </a:lnTo>
                  <a:lnTo>
                    <a:pt x="671" y="326"/>
                  </a:lnTo>
                  <a:lnTo>
                    <a:pt x="670" y="373"/>
                  </a:lnTo>
                  <a:lnTo>
                    <a:pt x="662" y="469"/>
                  </a:lnTo>
                  <a:lnTo>
                    <a:pt x="645" y="562"/>
                  </a:lnTo>
                  <a:lnTo>
                    <a:pt x="620" y="653"/>
                  </a:lnTo>
                  <a:lnTo>
                    <a:pt x="588" y="742"/>
                  </a:lnTo>
                  <a:lnTo>
                    <a:pt x="549" y="828"/>
                  </a:lnTo>
                  <a:lnTo>
                    <a:pt x="501" y="909"/>
                  </a:lnTo>
                  <a:lnTo>
                    <a:pt x="448" y="987"/>
                  </a:lnTo>
                  <a:lnTo>
                    <a:pt x="417" y="10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440">
              <a:extLst>
                <a:ext uri="{FF2B5EF4-FFF2-40B4-BE49-F238E27FC236}">
                  <a16:creationId xmlns:a16="http://schemas.microsoft.com/office/drawing/2014/main" id="{35957DE2-1F5A-4CAE-B7C0-7534F3450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75" y="3667125"/>
              <a:ext cx="893763" cy="476250"/>
            </a:xfrm>
            <a:custGeom>
              <a:avLst/>
              <a:gdLst>
                <a:gd name="T0" fmla="*/ 940 w 2251"/>
                <a:gd name="T1" fmla="*/ 267 h 1199"/>
                <a:gd name="T2" fmla="*/ 874 w 2251"/>
                <a:gd name="T3" fmla="*/ 240 h 1199"/>
                <a:gd name="T4" fmla="*/ 1049 w 2251"/>
                <a:gd name="T5" fmla="*/ 0 h 1199"/>
                <a:gd name="T6" fmla="*/ 751 w 2251"/>
                <a:gd name="T7" fmla="*/ 38 h 1199"/>
                <a:gd name="T8" fmla="*/ 751 w 2251"/>
                <a:gd name="T9" fmla="*/ 38 h 1199"/>
                <a:gd name="T10" fmla="*/ 0 w 2251"/>
                <a:gd name="T11" fmla="*/ 136 h 1199"/>
                <a:gd name="T12" fmla="*/ 150 w 2251"/>
                <a:gd name="T13" fmla="*/ 928 h 1199"/>
                <a:gd name="T14" fmla="*/ 150 w 2251"/>
                <a:gd name="T15" fmla="*/ 928 h 1199"/>
                <a:gd name="T16" fmla="*/ 195 w 2251"/>
                <a:gd name="T17" fmla="*/ 1174 h 1199"/>
                <a:gd name="T18" fmla="*/ 370 w 2251"/>
                <a:gd name="T19" fmla="*/ 933 h 1199"/>
                <a:gd name="T20" fmla="*/ 414 w 2251"/>
                <a:gd name="T21" fmla="*/ 957 h 1199"/>
                <a:gd name="T22" fmla="*/ 467 w 2251"/>
                <a:gd name="T23" fmla="*/ 986 h 1199"/>
                <a:gd name="T24" fmla="*/ 579 w 2251"/>
                <a:gd name="T25" fmla="*/ 1038 h 1199"/>
                <a:gd name="T26" fmla="*/ 691 w 2251"/>
                <a:gd name="T27" fmla="*/ 1084 h 1199"/>
                <a:gd name="T28" fmla="*/ 808 w 2251"/>
                <a:gd name="T29" fmla="*/ 1121 h 1199"/>
                <a:gd name="T30" fmla="*/ 926 w 2251"/>
                <a:gd name="T31" fmla="*/ 1151 h 1199"/>
                <a:gd name="T32" fmla="*/ 1046 w 2251"/>
                <a:gd name="T33" fmla="*/ 1174 h 1199"/>
                <a:gd name="T34" fmla="*/ 1168 w 2251"/>
                <a:gd name="T35" fmla="*/ 1190 h 1199"/>
                <a:gd name="T36" fmla="*/ 1291 w 2251"/>
                <a:gd name="T37" fmla="*/ 1198 h 1199"/>
                <a:gd name="T38" fmla="*/ 1352 w 2251"/>
                <a:gd name="T39" fmla="*/ 1199 h 1199"/>
                <a:gd name="T40" fmla="*/ 1411 w 2251"/>
                <a:gd name="T41" fmla="*/ 1198 h 1199"/>
                <a:gd name="T42" fmla="*/ 1529 w 2251"/>
                <a:gd name="T43" fmla="*/ 1191 h 1199"/>
                <a:gd name="T44" fmla="*/ 1644 w 2251"/>
                <a:gd name="T45" fmla="*/ 1177 h 1199"/>
                <a:gd name="T46" fmla="*/ 1759 w 2251"/>
                <a:gd name="T47" fmla="*/ 1156 h 1199"/>
                <a:gd name="T48" fmla="*/ 1872 w 2251"/>
                <a:gd name="T49" fmla="*/ 1128 h 1199"/>
                <a:gd name="T50" fmla="*/ 1984 w 2251"/>
                <a:gd name="T51" fmla="*/ 1094 h 1199"/>
                <a:gd name="T52" fmla="*/ 2092 w 2251"/>
                <a:gd name="T53" fmla="*/ 1053 h 1199"/>
                <a:gd name="T54" fmla="*/ 2199 w 2251"/>
                <a:gd name="T55" fmla="*/ 1005 h 1199"/>
                <a:gd name="T56" fmla="*/ 2251 w 2251"/>
                <a:gd name="T57" fmla="*/ 979 h 1199"/>
                <a:gd name="T58" fmla="*/ 1641 w 2251"/>
                <a:gd name="T59" fmla="*/ 900 h 1199"/>
                <a:gd name="T60" fmla="*/ 1759 w 2251"/>
                <a:gd name="T61" fmla="*/ 270 h 1199"/>
                <a:gd name="T62" fmla="*/ 1711 w 2251"/>
                <a:gd name="T63" fmla="*/ 288 h 1199"/>
                <a:gd name="T64" fmla="*/ 1612 w 2251"/>
                <a:gd name="T65" fmla="*/ 318 h 1199"/>
                <a:gd name="T66" fmla="*/ 1509 w 2251"/>
                <a:gd name="T67" fmla="*/ 337 h 1199"/>
                <a:gd name="T68" fmla="*/ 1404 w 2251"/>
                <a:gd name="T69" fmla="*/ 347 h 1199"/>
                <a:gd name="T70" fmla="*/ 1352 w 2251"/>
                <a:gd name="T71" fmla="*/ 347 h 1199"/>
                <a:gd name="T72" fmla="*/ 1299 w 2251"/>
                <a:gd name="T73" fmla="*/ 347 h 1199"/>
                <a:gd name="T74" fmla="*/ 1194 w 2251"/>
                <a:gd name="T75" fmla="*/ 337 h 1199"/>
                <a:gd name="T76" fmla="*/ 1091 w 2251"/>
                <a:gd name="T77" fmla="*/ 316 h 1199"/>
                <a:gd name="T78" fmla="*/ 989 w 2251"/>
                <a:gd name="T79" fmla="*/ 287 h 1199"/>
                <a:gd name="T80" fmla="*/ 940 w 2251"/>
                <a:gd name="T81" fmla="*/ 267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51" h="1199">
                  <a:moveTo>
                    <a:pt x="940" y="267"/>
                  </a:moveTo>
                  <a:lnTo>
                    <a:pt x="874" y="240"/>
                  </a:lnTo>
                  <a:lnTo>
                    <a:pt x="1049" y="0"/>
                  </a:lnTo>
                  <a:lnTo>
                    <a:pt x="751" y="38"/>
                  </a:lnTo>
                  <a:lnTo>
                    <a:pt x="751" y="38"/>
                  </a:lnTo>
                  <a:lnTo>
                    <a:pt x="0" y="136"/>
                  </a:lnTo>
                  <a:lnTo>
                    <a:pt x="150" y="928"/>
                  </a:lnTo>
                  <a:lnTo>
                    <a:pt x="150" y="928"/>
                  </a:lnTo>
                  <a:lnTo>
                    <a:pt x="195" y="1174"/>
                  </a:lnTo>
                  <a:lnTo>
                    <a:pt x="370" y="933"/>
                  </a:lnTo>
                  <a:lnTo>
                    <a:pt x="414" y="957"/>
                  </a:lnTo>
                  <a:lnTo>
                    <a:pt x="467" y="986"/>
                  </a:lnTo>
                  <a:lnTo>
                    <a:pt x="579" y="1038"/>
                  </a:lnTo>
                  <a:lnTo>
                    <a:pt x="691" y="1084"/>
                  </a:lnTo>
                  <a:lnTo>
                    <a:pt x="808" y="1121"/>
                  </a:lnTo>
                  <a:lnTo>
                    <a:pt x="926" y="1151"/>
                  </a:lnTo>
                  <a:lnTo>
                    <a:pt x="1046" y="1174"/>
                  </a:lnTo>
                  <a:lnTo>
                    <a:pt x="1168" y="1190"/>
                  </a:lnTo>
                  <a:lnTo>
                    <a:pt x="1291" y="1198"/>
                  </a:lnTo>
                  <a:lnTo>
                    <a:pt x="1352" y="1199"/>
                  </a:lnTo>
                  <a:lnTo>
                    <a:pt x="1411" y="1198"/>
                  </a:lnTo>
                  <a:lnTo>
                    <a:pt x="1529" y="1191"/>
                  </a:lnTo>
                  <a:lnTo>
                    <a:pt x="1644" y="1177"/>
                  </a:lnTo>
                  <a:lnTo>
                    <a:pt x="1759" y="1156"/>
                  </a:lnTo>
                  <a:lnTo>
                    <a:pt x="1872" y="1128"/>
                  </a:lnTo>
                  <a:lnTo>
                    <a:pt x="1984" y="1094"/>
                  </a:lnTo>
                  <a:lnTo>
                    <a:pt x="2092" y="1053"/>
                  </a:lnTo>
                  <a:lnTo>
                    <a:pt x="2199" y="1005"/>
                  </a:lnTo>
                  <a:lnTo>
                    <a:pt x="2251" y="979"/>
                  </a:lnTo>
                  <a:lnTo>
                    <a:pt x="1641" y="900"/>
                  </a:lnTo>
                  <a:lnTo>
                    <a:pt x="1759" y="270"/>
                  </a:lnTo>
                  <a:lnTo>
                    <a:pt x="1711" y="288"/>
                  </a:lnTo>
                  <a:lnTo>
                    <a:pt x="1612" y="318"/>
                  </a:lnTo>
                  <a:lnTo>
                    <a:pt x="1509" y="337"/>
                  </a:lnTo>
                  <a:lnTo>
                    <a:pt x="1404" y="347"/>
                  </a:lnTo>
                  <a:lnTo>
                    <a:pt x="1352" y="347"/>
                  </a:lnTo>
                  <a:lnTo>
                    <a:pt x="1299" y="347"/>
                  </a:lnTo>
                  <a:lnTo>
                    <a:pt x="1194" y="337"/>
                  </a:lnTo>
                  <a:lnTo>
                    <a:pt x="1091" y="316"/>
                  </a:lnTo>
                  <a:lnTo>
                    <a:pt x="989" y="287"/>
                  </a:lnTo>
                  <a:lnTo>
                    <a:pt x="940" y="2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441">
              <a:extLst>
                <a:ext uri="{FF2B5EF4-FFF2-40B4-BE49-F238E27FC236}">
                  <a16:creationId xmlns:a16="http://schemas.microsoft.com/office/drawing/2014/main" id="{AA3E2DD5-F22F-47D2-A656-6C0BEC5B7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800" y="2970213"/>
              <a:ext cx="549275" cy="947738"/>
            </a:xfrm>
            <a:custGeom>
              <a:avLst/>
              <a:gdLst>
                <a:gd name="T0" fmla="*/ 1100 w 1380"/>
                <a:gd name="T1" fmla="*/ 936 h 2386"/>
                <a:gd name="T2" fmla="*/ 1105 w 1380"/>
                <a:gd name="T3" fmla="*/ 864 h 2386"/>
                <a:gd name="T4" fmla="*/ 1380 w 1380"/>
                <a:gd name="T5" fmla="*/ 954 h 2386"/>
                <a:gd name="T6" fmla="*/ 1256 w 1380"/>
                <a:gd name="T7" fmla="*/ 692 h 2386"/>
                <a:gd name="T8" fmla="*/ 1256 w 1380"/>
                <a:gd name="T9" fmla="*/ 692 h 2386"/>
                <a:gd name="T10" fmla="*/ 927 w 1380"/>
                <a:gd name="T11" fmla="*/ 0 h 2386"/>
                <a:gd name="T12" fmla="*/ 228 w 1380"/>
                <a:gd name="T13" fmla="*/ 381 h 2386"/>
                <a:gd name="T14" fmla="*/ 228 w 1380"/>
                <a:gd name="T15" fmla="*/ 381 h 2386"/>
                <a:gd name="T16" fmla="*/ 0 w 1380"/>
                <a:gd name="T17" fmla="*/ 505 h 2386"/>
                <a:gd name="T18" fmla="*/ 290 w 1380"/>
                <a:gd name="T19" fmla="*/ 600 h 2386"/>
                <a:gd name="T20" fmla="*/ 281 w 1380"/>
                <a:gd name="T21" fmla="*/ 648 h 2386"/>
                <a:gd name="T22" fmla="*/ 266 w 1380"/>
                <a:gd name="T23" fmla="*/ 737 h 2386"/>
                <a:gd name="T24" fmla="*/ 249 w 1380"/>
                <a:gd name="T25" fmla="*/ 920 h 2386"/>
                <a:gd name="T26" fmla="*/ 247 w 1380"/>
                <a:gd name="T27" fmla="*/ 1012 h 2386"/>
                <a:gd name="T28" fmla="*/ 249 w 1380"/>
                <a:gd name="T29" fmla="*/ 1108 h 2386"/>
                <a:gd name="T30" fmla="*/ 268 w 1380"/>
                <a:gd name="T31" fmla="*/ 1300 h 2386"/>
                <a:gd name="T32" fmla="*/ 306 w 1380"/>
                <a:gd name="T33" fmla="*/ 1488 h 2386"/>
                <a:gd name="T34" fmla="*/ 362 w 1380"/>
                <a:gd name="T35" fmla="*/ 1669 h 2386"/>
                <a:gd name="T36" fmla="*/ 434 w 1380"/>
                <a:gd name="T37" fmla="*/ 1844 h 2386"/>
                <a:gd name="T38" fmla="*/ 524 w 1380"/>
                <a:gd name="T39" fmla="*/ 2011 h 2386"/>
                <a:gd name="T40" fmla="*/ 630 w 1380"/>
                <a:gd name="T41" fmla="*/ 2170 h 2386"/>
                <a:gd name="T42" fmla="*/ 750 w 1380"/>
                <a:gd name="T43" fmla="*/ 2317 h 2386"/>
                <a:gd name="T44" fmla="*/ 818 w 1380"/>
                <a:gd name="T45" fmla="*/ 2386 h 2386"/>
                <a:gd name="T46" fmla="*/ 708 w 1380"/>
                <a:gd name="T47" fmla="*/ 1796 h 2386"/>
                <a:gd name="T48" fmla="*/ 1352 w 1380"/>
                <a:gd name="T49" fmla="*/ 1712 h 2386"/>
                <a:gd name="T50" fmla="*/ 1322 w 1380"/>
                <a:gd name="T51" fmla="*/ 1674 h 2386"/>
                <a:gd name="T52" fmla="*/ 1268 w 1380"/>
                <a:gd name="T53" fmla="*/ 1597 h 2386"/>
                <a:gd name="T54" fmla="*/ 1220 w 1380"/>
                <a:gd name="T55" fmla="*/ 1515 h 2386"/>
                <a:gd name="T56" fmla="*/ 1179 w 1380"/>
                <a:gd name="T57" fmla="*/ 1429 h 2386"/>
                <a:gd name="T58" fmla="*/ 1148 w 1380"/>
                <a:gd name="T59" fmla="*/ 1341 h 2386"/>
                <a:gd name="T60" fmla="*/ 1124 w 1380"/>
                <a:gd name="T61" fmla="*/ 1249 h 2386"/>
                <a:gd name="T62" fmla="*/ 1107 w 1380"/>
                <a:gd name="T63" fmla="*/ 1156 h 2386"/>
                <a:gd name="T64" fmla="*/ 1099 w 1380"/>
                <a:gd name="T65" fmla="*/ 1060 h 2386"/>
                <a:gd name="T66" fmla="*/ 1098 w 1380"/>
                <a:gd name="T67" fmla="*/ 1012 h 2386"/>
                <a:gd name="T68" fmla="*/ 1098 w 1380"/>
                <a:gd name="T69" fmla="*/ 976 h 2386"/>
                <a:gd name="T70" fmla="*/ 1100 w 1380"/>
                <a:gd name="T71" fmla="*/ 936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0" h="2386">
                  <a:moveTo>
                    <a:pt x="1100" y="936"/>
                  </a:moveTo>
                  <a:lnTo>
                    <a:pt x="1105" y="864"/>
                  </a:lnTo>
                  <a:lnTo>
                    <a:pt x="1380" y="954"/>
                  </a:lnTo>
                  <a:lnTo>
                    <a:pt x="1256" y="692"/>
                  </a:lnTo>
                  <a:lnTo>
                    <a:pt x="1256" y="692"/>
                  </a:lnTo>
                  <a:lnTo>
                    <a:pt x="927" y="0"/>
                  </a:lnTo>
                  <a:lnTo>
                    <a:pt x="228" y="381"/>
                  </a:lnTo>
                  <a:lnTo>
                    <a:pt x="228" y="381"/>
                  </a:lnTo>
                  <a:lnTo>
                    <a:pt x="0" y="505"/>
                  </a:lnTo>
                  <a:lnTo>
                    <a:pt x="290" y="600"/>
                  </a:lnTo>
                  <a:lnTo>
                    <a:pt x="281" y="648"/>
                  </a:lnTo>
                  <a:lnTo>
                    <a:pt x="266" y="737"/>
                  </a:lnTo>
                  <a:lnTo>
                    <a:pt x="249" y="920"/>
                  </a:lnTo>
                  <a:lnTo>
                    <a:pt x="247" y="1012"/>
                  </a:lnTo>
                  <a:lnTo>
                    <a:pt x="249" y="1108"/>
                  </a:lnTo>
                  <a:lnTo>
                    <a:pt x="268" y="1300"/>
                  </a:lnTo>
                  <a:lnTo>
                    <a:pt x="306" y="1488"/>
                  </a:lnTo>
                  <a:lnTo>
                    <a:pt x="362" y="1669"/>
                  </a:lnTo>
                  <a:lnTo>
                    <a:pt x="434" y="1844"/>
                  </a:lnTo>
                  <a:lnTo>
                    <a:pt x="524" y="2011"/>
                  </a:lnTo>
                  <a:lnTo>
                    <a:pt x="630" y="2170"/>
                  </a:lnTo>
                  <a:lnTo>
                    <a:pt x="750" y="2317"/>
                  </a:lnTo>
                  <a:lnTo>
                    <a:pt x="818" y="2386"/>
                  </a:lnTo>
                  <a:lnTo>
                    <a:pt x="708" y="1796"/>
                  </a:lnTo>
                  <a:lnTo>
                    <a:pt x="1352" y="1712"/>
                  </a:lnTo>
                  <a:lnTo>
                    <a:pt x="1322" y="1674"/>
                  </a:lnTo>
                  <a:lnTo>
                    <a:pt x="1268" y="1597"/>
                  </a:lnTo>
                  <a:lnTo>
                    <a:pt x="1220" y="1515"/>
                  </a:lnTo>
                  <a:lnTo>
                    <a:pt x="1179" y="1429"/>
                  </a:lnTo>
                  <a:lnTo>
                    <a:pt x="1148" y="1341"/>
                  </a:lnTo>
                  <a:lnTo>
                    <a:pt x="1124" y="1249"/>
                  </a:lnTo>
                  <a:lnTo>
                    <a:pt x="1107" y="1156"/>
                  </a:lnTo>
                  <a:lnTo>
                    <a:pt x="1099" y="1060"/>
                  </a:lnTo>
                  <a:lnTo>
                    <a:pt x="1098" y="1012"/>
                  </a:lnTo>
                  <a:lnTo>
                    <a:pt x="1098" y="976"/>
                  </a:lnTo>
                  <a:lnTo>
                    <a:pt x="1100" y="93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442">
              <a:extLst>
                <a:ext uri="{FF2B5EF4-FFF2-40B4-BE49-F238E27FC236}">
                  <a16:creationId xmlns:a16="http://schemas.microsoft.com/office/drawing/2014/main" id="{00AF495C-2850-4842-BD33-79D6442B7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2482850"/>
              <a:ext cx="909638" cy="661988"/>
            </a:xfrm>
            <a:custGeom>
              <a:avLst/>
              <a:gdLst>
                <a:gd name="T0" fmla="*/ 1457 w 2294"/>
                <a:gd name="T1" fmla="*/ 1181 h 1667"/>
                <a:gd name="T2" fmla="*/ 1526 w 2294"/>
                <a:gd name="T3" fmla="*/ 1164 h 1667"/>
                <a:gd name="T4" fmla="*/ 1526 w 2294"/>
                <a:gd name="T5" fmla="*/ 1452 h 1667"/>
                <a:gd name="T6" fmla="*/ 1738 w 2294"/>
                <a:gd name="T7" fmla="*/ 1252 h 1667"/>
                <a:gd name="T8" fmla="*/ 1738 w 2294"/>
                <a:gd name="T9" fmla="*/ 1252 h 1667"/>
                <a:gd name="T10" fmla="*/ 2294 w 2294"/>
                <a:gd name="T11" fmla="*/ 726 h 1667"/>
                <a:gd name="T12" fmla="*/ 1715 w 2294"/>
                <a:gd name="T13" fmla="*/ 179 h 1667"/>
                <a:gd name="T14" fmla="*/ 1715 w 2294"/>
                <a:gd name="T15" fmla="*/ 179 h 1667"/>
                <a:gd name="T16" fmla="*/ 1526 w 2294"/>
                <a:gd name="T17" fmla="*/ 0 h 1667"/>
                <a:gd name="T18" fmla="*/ 1526 w 2294"/>
                <a:gd name="T19" fmla="*/ 306 h 1667"/>
                <a:gd name="T20" fmla="*/ 1478 w 2294"/>
                <a:gd name="T21" fmla="*/ 313 h 1667"/>
                <a:gd name="T22" fmla="*/ 1418 w 2294"/>
                <a:gd name="T23" fmla="*/ 322 h 1667"/>
                <a:gd name="T24" fmla="*/ 1301 w 2294"/>
                <a:gd name="T25" fmla="*/ 344 h 1667"/>
                <a:gd name="T26" fmla="*/ 1186 w 2294"/>
                <a:gd name="T27" fmla="*/ 374 h 1667"/>
                <a:gd name="T28" fmla="*/ 1075 w 2294"/>
                <a:gd name="T29" fmla="*/ 410 h 1667"/>
                <a:gd name="T30" fmla="*/ 966 w 2294"/>
                <a:gd name="T31" fmla="*/ 453 h 1667"/>
                <a:gd name="T32" fmla="*/ 859 w 2294"/>
                <a:gd name="T33" fmla="*/ 502 h 1667"/>
                <a:gd name="T34" fmla="*/ 757 w 2294"/>
                <a:gd name="T35" fmla="*/ 558 h 1667"/>
                <a:gd name="T36" fmla="*/ 657 w 2294"/>
                <a:gd name="T37" fmla="*/ 620 h 1667"/>
                <a:gd name="T38" fmla="*/ 563 w 2294"/>
                <a:gd name="T39" fmla="*/ 686 h 1667"/>
                <a:gd name="T40" fmla="*/ 472 w 2294"/>
                <a:gd name="T41" fmla="*/ 760 h 1667"/>
                <a:gd name="T42" fmla="*/ 385 w 2294"/>
                <a:gd name="T43" fmla="*/ 838 h 1667"/>
                <a:gd name="T44" fmla="*/ 303 w 2294"/>
                <a:gd name="T45" fmla="*/ 921 h 1667"/>
                <a:gd name="T46" fmla="*/ 226 w 2294"/>
                <a:gd name="T47" fmla="*/ 1009 h 1667"/>
                <a:gd name="T48" fmla="*/ 154 w 2294"/>
                <a:gd name="T49" fmla="*/ 1102 h 1667"/>
                <a:gd name="T50" fmla="*/ 88 w 2294"/>
                <a:gd name="T51" fmla="*/ 1199 h 1667"/>
                <a:gd name="T52" fmla="*/ 29 w 2294"/>
                <a:gd name="T53" fmla="*/ 1302 h 1667"/>
                <a:gd name="T54" fmla="*/ 0 w 2294"/>
                <a:gd name="T55" fmla="*/ 1355 h 1667"/>
                <a:gd name="T56" fmla="*/ 517 w 2294"/>
                <a:gd name="T57" fmla="*/ 1072 h 1667"/>
                <a:gd name="T58" fmla="*/ 800 w 2294"/>
                <a:gd name="T59" fmla="*/ 1667 h 1667"/>
                <a:gd name="T60" fmla="*/ 828 w 2294"/>
                <a:gd name="T61" fmla="*/ 1623 h 1667"/>
                <a:gd name="T62" fmla="*/ 890 w 2294"/>
                <a:gd name="T63" fmla="*/ 1539 h 1667"/>
                <a:gd name="T64" fmla="*/ 962 w 2294"/>
                <a:gd name="T65" fmla="*/ 1462 h 1667"/>
                <a:gd name="T66" fmla="*/ 1038 w 2294"/>
                <a:gd name="T67" fmla="*/ 1392 h 1667"/>
                <a:gd name="T68" fmla="*/ 1122 w 2294"/>
                <a:gd name="T69" fmla="*/ 1332 h 1667"/>
                <a:gd name="T70" fmla="*/ 1212 w 2294"/>
                <a:gd name="T71" fmla="*/ 1277 h 1667"/>
                <a:gd name="T72" fmla="*/ 1307 w 2294"/>
                <a:gd name="T73" fmla="*/ 1232 h 1667"/>
                <a:gd name="T74" fmla="*/ 1405 w 2294"/>
                <a:gd name="T75" fmla="*/ 1195 h 1667"/>
                <a:gd name="T76" fmla="*/ 1457 w 2294"/>
                <a:gd name="T77" fmla="*/ 1181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94" h="1667">
                  <a:moveTo>
                    <a:pt x="1457" y="1181"/>
                  </a:moveTo>
                  <a:lnTo>
                    <a:pt x="1526" y="1164"/>
                  </a:lnTo>
                  <a:lnTo>
                    <a:pt x="1526" y="1452"/>
                  </a:lnTo>
                  <a:lnTo>
                    <a:pt x="1738" y="1252"/>
                  </a:lnTo>
                  <a:lnTo>
                    <a:pt x="1738" y="1252"/>
                  </a:lnTo>
                  <a:lnTo>
                    <a:pt x="2294" y="726"/>
                  </a:lnTo>
                  <a:lnTo>
                    <a:pt x="1715" y="179"/>
                  </a:lnTo>
                  <a:lnTo>
                    <a:pt x="1715" y="179"/>
                  </a:lnTo>
                  <a:lnTo>
                    <a:pt x="1526" y="0"/>
                  </a:lnTo>
                  <a:lnTo>
                    <a:pt x="1526" y="306"/>
                  </a:lnTo>
                  <a:lnTo>
                    <a:pt x="1478" y="313"/>
                  </a:lnTo>
                  <a:lnTo>
                    <a:pt x="1418" y="322"/>
                  </a:lnTo>
                  <a:lnTo>
                    <a:pt x="1301" y="344"/>
                  </a:lnTo>
                  <a:lnTo>
                    <a:pt x="1186" y="374"/>
                  </a:lnTo>
                  <a:lnTo>
                    <a:pt x="1075" y="410"/>
                  </a:lnTo>
                  <a:lnTo>
                    <a:pt x="966" y="453"/>
                  </a:lnTo>
                  <a:lnTo>
                    <a:pt x="859" y="502"/>
                  </a:lnTo>
                  <a:lnTo>
                    <a:pt x="757" y="558"/>
                  </a:lnTo>
                  <a:lnTo>
                    <a:pt x="657" y="620"/>
                  </a:lnTo>
                  <a:lnTo>
                    <a:pt x="563" y="686"/>
                  </a:lnTo>
                  <a:lnTo>
                    <a:pt x="472" y="760"/>
                  </a:lnTo>
                  <a:lnTo>
                    <a:pt x="385" y="838"/>
                  </a:lnTo>
                  <a:lnTo>
                    <a:pt x="303" y="921"/>
                  </a:lnTo>
                  <a:lnTo>
                    <a:pt x="226" y="1009"/>
                  </a:lnTo>
                  <a:lnTo>
                    <a:pt x="154" y="1102"/>
                  </a:lnTo>
                  <a:lnTo>
                    <a:pt x="88" y="1199"/>
                  </a:lnTo>
                  <a:lnTo>
                    <a:pt x="29" y="1302"/>
                  </a:lnTo>
                  <a:lnTo>
                    <a:pt x="0" y="1355"/>
                  </a:lnTo>
                  <a:lnTo>
                    <a:pt x="517" y="1072"/>
                  </a:lnTo>
                  <a:lnTo>
                    <a:pt x="800" y="1667"/>
                  </a:lnTo>
                  <a:lnTo>
                    <a:pt x="828" y="1623"/>
                  </a:lnTo>
                  <a:lnTo>
                    <a:pt x="890" y="1539"/>
                  </a:lnTo>
                  <a:lnTo>
                    <a:pt x="962" y="1462"/>
                  </a:lnTo>
                  <a:lnTo>
                    <a:pt x="1038" y="1392"/>
                  </a:lnTo>
                  <a:lnTo>
                    <a:pt x="1122" y="1332"/>
                  </a:lnTo>
                  <a:lnTo>
                    <a:pt x="1212" y="1277"/>
                  </a:lnTo>
                  <a:lnTo>
                    <a:pt x="1307" y="1232"/>
                  </a:lnTo>
                  <a:lnTo>
                    <a:pt x="1405" y="1195"/>
                  </a:lnTo>
                  <a:lnTo>
                    <a:pt x="1457" y="11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6C6C307-A941-4938-8CBA-B572BC35937F}"/>
              </a:ext>
            </a:extLst>
          </p:cNvPr>
          <p:cNvSpPr txBox="1"/>
          <p:nvPr/>
        </p:nvSpPr>
        <p:spPr>
          <a:xfrm>
            <a:off x="7397217" y="3251881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C299BE-47FA-4EBC-85A2-C0B6E3ECAC51}"/>
              </a:ext>
            </a:extLst>
          </p:cNvPr>
          <p:cNvSpPr txBox="1"/>
          <p:nvPr/>
        </p:nvSpPr>
        <p:spPr>
          <a:xfrm>
            <a:off x="6920325" y="5120240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F7E52C-2A3B-43DD-ADEE-7A7024B5DC9A}"/>
              </a:ext>
            </a:extLst>
          </p:cNvPr>
          <p:cNvSpPr txBox="1"/>
          <p:nvPr/>
        </p:nvSpPr>
        <p:spPr>
          <a:xfrm>
            <a:off x="4870059" y="5120240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792991-4B98-4B9A-B0B5-B79015D6643E}"/>
              </a:ext>
            </a:extLst>
          </p:cNvPr>
          <p:cNvSpPr txBox="1"/>
          <p:nvPr/>
        </p:nvSpPr>
        <p:spPr>
          <a:xfrm>
            <a:off x="4217316" y="3251881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7187D-D157-4174-A2D8-F75805A32224}"/>
              </a:ext>
            </a:extLst>
          </p:cNvPr>
          <p:cNvSpPr txBox="1"/>
          <p:nvPr/>
        </p:nvSpPr>
        <p:spPr>
          <a:xfrm>
            <a:off x="5800062" y="2075464"/>
            <a:ext cx="65274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9794D7-41FC-4192-9271-B1B0D68DFFE1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6934719-7A13-454F-94EA-5163DB91245F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37C91B3-95A7-444D-9A6A-E114C52ECD72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7" name="Graphic 36" descr="Puzzle">
            <a:extLst>
              <a:ext uri="{FF2B5EF4-FFF2-40B4-BE49-F238E27FC236}">
                <a16:creationId xmlns:a16="http://schemas.microsoft.com/office/drawing/2014/main" id="{DE425C7D-708B-4BD4-9FE6-E674C0B8C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3306" y="2604469"/>
            <a:ext cx="692262" cy="692262"/>
          </a:xfrm>
          <a:prstGeom prst="rect">
            <a:avLst/>
          </a:prstGeom>
        </p:spPr>
      </p:pic>
      <p:pic>
        <p:nvPicPr>
          <p:cNvPr id="38" name="Graphic 37" descr="Magnifying glass">
            <a:extLst>
              <a:ext uri="{FF2B5EF4-FFF2-40B4-BE49-F238E27FC236}">
                <a16:creationId xmlns:a16="http://schemas.microsoft.com/office/drawing/2014/main" id="{A906A6D3-B9CF-4643-8515-5DD5617E38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08074" y="5443405"/>
            <a:ext cx="692262" cy="692262"/>
          </a:xfrm>
          <a:prstGeom prst="rect">
            <a:avLst/>
          </a:prstGeom>
        </p:spPr>
      </p:pic>
      <p:pic>
        <p:nvPicPr>
          <p:cNvPr id="39" name="Graphic 38" descr="Fire">
            <a:extLst>
              <a:ext uri="{FF2B5EF4-FFF2-40B4-BE49-F238E27FC236}">
                <a16:creationId xmlns:a16="http://schemas.microsoft.com/office/drawing/2014/main" id="{5DC80F1E-BD82-4A69-A91E-29D68D9547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46696" y="4587579"/>
            <a:ext cx="692262" cy="69226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45E4D31E-44B3-4482-A458-27876DA99C42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E9FFDEA-B0B7-4050-8FFC-7E7C8A2344B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12EA50B-36A6-49BE-A5B1-1DAD2E7191D2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D955562-37DE-4D27-BE35-29CC00655775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445AA8F-9A25-4286-99BC-06BFA7ED98F3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46CCC73-F9C0-4101-9D81-258FBF42CE7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57" name="Graphic 56" descr="Lightbulb">
            <a:extLst>
              <a:ext uri="{FF2B5EF4-FFF2-40B4-BE49-F238E27FC236}">
                <a16:creationId xmlns:a16="http://schemas.microsoft.com/office/drawing/2014/main" id="{48F97C55-E79D-4D40-85BF-1A7E252B66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98190" y="2099932"/>
            <a:ext cx="694944" cy="694944"/>
          </a:xfrm>
          <a:prstGeom prst="rect">
            <a:avLst/>
          </a:prstGeom>
        </p:spPr>
      </p:pic>
      <p:pic>
        <p:nvPicPr>
          <p:cNvPr id="59" name="Graphic 58" descr="Bar chart">
            <a:extLst>
              <a:ext uri="{FF2B5EF4-FFF2-40B4-BE49-F238E27FC236}">
                <a16:creationId xmlns:a16="http://schemas.microsoft.com/office/drawing/2014/main" id="{769B7604-2ADF-4873-8CD5-FBA70EBE6E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10425" y="3898212"/>
            <a:ext cx="694944" cy="694944"/>
          </a:xfrm>
          <a:prstGeom prst="rect">
            <a:avLst/>
          </a:prstGeom>
        </p:spPr>
      </p:pic>
      <p:pic>
        <p:nvPicPr>
          <p:cNvPr id="61" name="Graphic 60" descr="Magnifying glass">
            <a:extLst>
              <a:ext uri="{FF2B5EF4-FFF2-40B4-BE49-F238E27FC236}">
                <a16:creationId xmlns:a16="http://schemas.microsoft.com/office/drawing/2014/main" id="{205EA23B-FAC6-4417-8B05-6587BA72CF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AE5E08EA-104B-4CA6-ACAD-07D3FA5DD9DB}"/>
              </a:ext>
            </a:extLst>
          </p:cNvPr>
          <p:cNvGrpSpPr/>
          <p:nvPr/>
        </p:nvGrpSpPr>
        <p:grpSpPr>
          <a:xfrm>
            <a:off x="9029177" y="2481912"/>
            <a:ext cx="2664296" cy="1350305"/>
            <a:chOff x="407368" y="1877631"/>
            <a:chExt cx="2879315" cy="135030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DE309D6-076B-4034-BF6A-3CB1E4A4E5B8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46892F8-DD19-4BBB-B8B9-85794C952A8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94F684E-CA23-4C9C-84BC-5746D7448B27}"/>
              </a:ext>
            </a:extLst>
          </p:cNvPr>
          <p:cNvGrpSpPr/>
          <p:nvPr/>
        </p:nvGrpSpPr>
        <p:grpSpPr>
          <a:xfrm>
            <a:off x="9029177" y="4007611"/>
            <a:ext cx="2664296" cy="1350305"/>
            <a:chOff x="407368" y="1877631"/>
            <a:chExt cx="2879315" cy="1350305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C25CC56-36EF-444E-A7A1-50BAE1BCB90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4DE6607-41F6-4464-B3F1-E9A4259F661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60" name="Graphic 59" descr="Puzzle">
            <a:extLst>
              <a:ext uri="{FF2B5EF4-FFF2-40B4-BE49-F238E27FC236}">
                <a16:creationId xmlns:a16="http://schemas.microsoft.com/office/drawing/2014/main" id="{CFE49C56-85E3-40F6-AA55-7AB12F82C21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29177" y="2438508"/>
            <a:ext cx="512064" cy="512064"/>
          </a:xfrm>
          <a:prstGeom prst="rect">
            <a:avLst/>
          </a:prstGeom>
        </p:spPr>
      </p:pic>
      <p:pic>
        <p:nvPicPr>
          <p:cNvPr id="62" name="Graphic 61" descr="Fire">
            <a:extLst>
              <a:ext uri="{FF2B5EF4-FFF2-40B4-BE49-F238E27FC236}">
                <a16:creationId xmlns:a16="http://schemas.microsoft.com/office/drawing/2014/main" id="{0584A1FF-BAEE-4E42-9F6D-E9F3DED832C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29177" y="3946954"/>
            <a:ext cx="512064" cy="512064"/>
          </a:xfrm>
          <a:prstGeom prst="rect">
            <a:avLst/>
          </a:prstGeom>
        </p:spPr>
      </p:pic>
      <p:pic>
        <p:nvPicPr>
          <p:cNvPr id="64" name="Graphic 63" descr="Lightbulb">
            <a:extLst>
              <a:ext uri="{FF2B5EF4-FFF2-40B4-BE49-F238E27FC236}">
                <a16:creationId xmlns:a16="http://schemas.microsoft.com/office/drawing/2014/main" id="{2D3775BA-3C6C-4AF7-99D2-DB57F1D8A7B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65" name="Graphic 64" descr="Bar chart">
            <a:extLst>
              <a:ext uri="{FF2B5EF4-FFF2-40B4-BE49-F238E27FC236}">
                <a16:creationId xmlns:a16="http://schemas.microsoft.com/office/drawing/2014/main" id="{7755EE53-7C3F-423F-8CBC-42C865B6363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FF2659E5-4B4D-4915-A406-D0A64EF42D10}"/>
              </a:ext>
            </a:extLst>
          </p:cNvPr>
          <p:cNvSpPr/>
          <p:nvPr/>
        </p:nvSpPr>
        <p:spPr>
          <a:xfrm>
            <a:off x="5342374" y="3242094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9624757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0145B-0D6D-4D0A-99C0-AD401A5F5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1A6B73-FB1D-4399-9340-BF97B68081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74E4A-7D82-4498-81C5-CAD985466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3E72D18-29EF-48B7-AE50-EFA6169ABD71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152900" y="1450975"/>
            <a:chExt cx="3548063" cy="3544888"/>
          </a:xfrm>
        </p:grpSpPr>
        <p:sp>
          <p:nvSpPr>
            <p:cNvPr id="6" name="Freeform 668">
              <a:extLst>
                <a:ext uri="{FF2B5EF4-FFF2-40B4-BE49-F238E27FC236}">
                  <a16:creationId xmlns:a16="http://schemas.microsoft.com/office/drawing/2014/main" id="{F632F009-C3EA-49C7-BEA4-F7AC26A9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988" y="1452563"/>
              <a:ext cx="1614488" cy="1565275"/>
            </a:xfrm>
            <a:custGeom>
              <a:avLst/>
              <a:gdLst>
                <a:gd name="T0" fmla="*/ 13 w 3050"/>
                <a:gd name="T1" fmla="*/ 0 h 2956"/>
                <a:gd name="T2" fmla="*/ 353 w 3050"/>
                <a:gd name="T3" fmla="*/ 785 h 2956"/>
                <a:gd name="T4" fmla="*/ 366 w 3050"/>
                <a:gd name="T5" fmla="*/ 817 h 2956"/>
                <a:gd name="T6" fmla="*/ 377 w 3050"/>
                <a:gd name="T7" fmla="*/ 882 h 2956"/>
                <a:gd name="T8" fmla="*/ 377 w 3050"/>
                <a:gd name="T9" fmla="*/ 948 h 2956"/>
                <a:gd name="T10" fmla="*/ 362 w 3050"/>
                <a:gd name="T11" fmla="*/ 1012 h 2956"/>
                <a:gd name="T12" fmla="*/ 349 w 3050"/>
                <a:gd name="T13" fmla="*/ 1043 h 2956"/>
                <a:gd name="T14" fmla="*/ 0 w 3050"/>
                <a:gd name="T15" fmla="*/ 1772 h 2956"/>
                <a:gd name="T16" fmla="*/ 59 w 3050"/>
                <a:gd name="T17" fmla="*/ 1778 h 2956"/>
                <a:gd name="T18" fmla="*/ 174 w 3050"/>
                <a:gd name="T19" fmla="*/ 1797 h 2956"/>
                <a:gd name="T20" fmla="*/ 288 w 3050"/>
                <a:gd name="T21" fmla="*/ 1824 h 2956"/>
                <a:gd name="T22" fmla="*/ 398 w 3050"/>
                <a:gd name="T23" fmla="*/ 1860 h 2956"/>
                <a:gd name="T24" fmla="*/ 504 w 3050"/>
                <a:gd name="T25" fmla="*/ 1902 h 2956"/>
                <a:gd name="T26" fmla="*/ 606 w 3050"/>
                <a:gd name="T27" fmla="*/ 1952 h 2956"/>
                <a:gd name="T28" fmla="*/ 704 w 3050"/>
                <a:gd name="T29" fmla="*/ 2010 h 2956"/>
                <a:gd name="T30" fmla="*/ 798 w 3050"/>
                <a:gd name="T31" fmla="*/ 2073 h 2956"/>
                <a:gd name="T32" fmla="*/ 886 w 3050"/>
                <a:gd name="T33" fmla="*/ 2143 h 2956"/>
                <a:gd name="T34" fmla="*/ 968 w 3050"/>
                <a:gd name="T35" fmla="*/ 2220 h 2956"/>
                <a:gd name="T36" fmla="*/ 1046 w 3050"/>
                <a:gd name="T37" fmla="*/ 2302 h 2956"/>
                <a:gd name="T38" fmla="*/ 1118 w 3050"/>
                <a:gd name="T39" fmla="*/ 2388 h 2956"/>
                <a:gd name="T40" fmla="*/ 1182 w 3050"/>
                <a:gd name="T41" fmla="*/ 2480 h 2956"/>
                <a:gd name="T42" fmla="*/ 1240 w 3050"/>
                <a:gd name="T43" fmla="*/ 2578 h 2956"/>
                <a:gd name="T44" fmla="*/ 1292 w 3050"/>
                <a:gd name="T45" fmla="*/ 2679 h 2956"/>
                <a:gd name="T46" fmla="*/ 1336 w 3050"/>
                <a:gd name="T47" fmla="*/ 2784 h 2956"/>
                <a:gd name="T48" fmla="*/ 1355 w 3050"/>
                <a:gd name="T49" fmla="*/ 2838 h 2956"/>
                <a:gd name="T50" fmla="*/ 2216 w 3050"/>
                <a:gd name="T51" fmla="*/ 2955 h 2956"/>
                <a:gd name="T52" fmla="*/ 2235 w 3050"/>
                <a:gd name="T53" fmla="*/ 2956 h 2956"/>
                <a:gd name="T54" fmla="*/ 2273 w 3050"/>
                <a:gd name="T55" fmla="*/ 2953 h 2956"/>
                <a:gd name="T56" fmla="*/ 2309 w 3050"/>
                <a:gd name="T57" fmla="*/ 2943 h 2956"/>
                <a:gd name="T58" fmla="*/ 2342 w 3050"/>
                <a:gd name="T59" fmla="*/ 2925 h 2956"/>
                <a:gd name="T60" fmla="*/ 2357 w 3050"/>
                <a:gd name="T61" fmla="*/ 2913 h 2956"/>
                <a:gd name="T62" fmla="*/ 3050 w 3050"/>
                <a:gd name="T63" fmla="*/ 2307 h 2956"/>
                <a:gd name="T64" fmla="*/ 3050 w 3050"/>
                <a:gd name="T65" fmla="*/ 2307 h 2956"/>
                <a:gd name="T66" fmla="*/ 3007 w 3050"/>
                <a:gd name="T67" fmla="*/ 2181 h 2956"/>
                <a:gd name="T68" fmla="*/ 2908 w 3050"/>
                <a:gd name="T69" fmla="*/ 1938 h 2956"/>
                <a:gd name="T70" fmla="*/ 2792 w 3050"/>
                <a:gd name="T71" fmla="*/ 1706 h 2956"/>
                <a:gd name="T72" fmla="*/ 2660 w 3050"/>
                <a:gd name="T73" fmla="*/ 1486 h 2956"/>
                <a:gd name="T74" fmla="*/ 2514 w 3050"/>
                <a:gd name="T75" fmla="*/ 1280 h 2956"/>
                <a:gd name="T76" fmla="*/ 2355 w 3050"/>
                <a:gd name="T77" fmla="*/ 1086 h 2956"/>
                <a:gd name="T78" fmla="*/ 2180 w 3050"/>
                <a:gd name="T79" fmla="*/ 907 h 2956"/>
                <a:gd name="T80" fmla="*/ 1995 w 3050"/>
                <a:gd name="T81" fmla="*/ 742 h 2956"/>
                <a:gd name="T82" fmla="*/ 1797 w 3050"/>
                <a:gd name="T83" fmla="*/ 592 h 2956"/>
                <a:gd name="T84" fmla="*/ 1588 w 3050"/>
                <a:gd name="T85" fmla="*/ 457 h 2956"/>
                <a:gd name="T86" fmla="*/ 1370 w 3050"/>
                <a:gd name="T87" fmla="*/ 339 h 2956"/>
                <a:gd name="T88" fmla="*/ 1141 w 3050"/>
                <a:gd name="T89" fmla="*/ 237 h 2956"/>
                <a:gd name="T90" fmla="*/ 903 w 3050"/>
                <a:gd name="T91" fmla="*/ 153 h 2956"/>
                <a:gd name="T92" fmla="*/ 658 w 3050"/>
                <a:gd name="T93" fmla="*/ 86 h 2956"/>
                <a:gd name="T94" fmla="*/ 405 w 3050"/>
                <a:gd name="T95" fmla="*/ 37 h 2956"/>
                <a:gd name="T96" fmla="*/ 146 w 3050"/>
                <a:gd name="T97" fmla="*/ 7 h 2956"/>
                <a:gd name="T98" fmla="*/ 13 w 3050"/>
                <a:gd name="T99" fmla="*/ 0 h 2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50" h="2956">
                  <a:moveTo>
                    <a:pt x="13" y="0"/>
                  </a:moveTo>
                  <a:lnTo>
                    <a:pt x="353" y="785"/>
                  </a:lnTo>
                  <a:lnTo>
                    <a:pt x="366" y="817"/>
                  </a:lnTo>
                  <a:lnTo>
                    <a:pt x="377" y="882"/>
                  </a:lnTo>
                  <a:lnTo>
                    <a:pt x="377" y="948"/>
                  </a:lnTo>
                  <a:lnTo>
                    <a:pt x="362" y="1012"/>
                  </a:lnTo>
                  <a:lnTo>
                    <a:pt x="349" y="1043"/>
                  </a:lnTo>
                  <a:lnTo>
                    <a:pt x="0" y="1772"/>
                  </a:lnTo>
                  <a:lnTo>
                    <a:pt x="59" y="1778"/>
                  </a:lnTo>
                  <a:lnTo>
                    <a:pt x="174" y="1797"/>
                  </a:lnTo>
                  <a:lnTo>
                    <a:pt x="288" y="1824"/>
                  </a:lnTo>
                  <a:lnTo>
                    <a:pt x="398" y="1860"/>
                  </a:lnTo>
                  <a:lnTo>
                    <a:pt x="504" y="1902"/>
                  </a:lnTo>
                  <a:lnTo>
                    <a:pt x="606" y="1952"/>
                  </a:lnTo>
                  <a:lnTo>
                    <a:pt x="704" y="2010"/>
                  </a:lnTo>
                  <a:lnTo>
                    <a:pt x="798" y="2073"/>
                  </a:lnTo>
                  <a:lnTo>
                    <a:pt x="886" y="2143"/>
                  </a:lnTo>
                  <a:lnTo>
                    <a:pt x="968" y="2220"/>
                  </a:lnTo>
                  <a:lnTo>
                    <a:pt x="1046" y="2302"/>
                  </a:lnTo>
                  <a:lnTo>
                    <a:pt x="1118" y="2388"/>
                  </a:lnTo>
                  <a:lnTo>
                    <a:pt x="1182" y="2480"/>
                  </a:lnTo>
                  <a:lnTo>
                    <a:pt x="1240" y="2578"/>
                  </a:lnTo>
                  <a:lnTo>
                    <a:pt x="1292" y="2679"/>
                  </a:lnTo>
                  <a:lnTo>
                    <a:pt x="1336" y="2784"/>
                  </a:lnTo>
                  <a:lnTo>
                    <a:pt x="1355" y="2838"/>
                  </a:lnTo>
                  <a:lnTo>
                    <a:pt x="2216" y="2955"/>
                  </a:lnTo>
                  <a:lnTo>
                    <a:pt x="2235" y="2956"/>
                  </a:lnTo>
                  <a:lnTo>
                    <a:pt x="2273" y="2953"/>
                  </a:lnTo>
                  <a:lnTo>
                    <a:pt x="2309" y="2943"/>
                  </a:lnTo>
                  <a:lnTo>
                    <a:pt x="2342" y="2925"/>
                  </a:lnTo>
                  <a:lnTo>
                    <a:pt x="2357" y="2913"/>
                  </a:lnTo>
                  <a:lnTo>
                    <a:pt x="3050" y="2307"/>
                  </a:lnTo>
                  <a:lnTo>
                    <a:pt x="3050" y="2307"/>
                  </a:lnTo>
                  <a:lnTo>
                    <a:pt x="3007" y="2181"/>
                  </a:lnTo>
                  <a:lnTo>
                    <a:pt x="2908" y="1938"/>
                  </a:lnTo>
                  <a:lnTo>
                    <a:pt x="2792" y="1706"/>
                  </a:lnTo>
                  <a:lnTo>
                    <a:pt x="2660" y="1486"/>
                  </a:lnTo>
                  <a:lnTo>
                    <a:pt x="2514" y="1280"/>
                  </a:lnTo>
                  <a:lnTo>
                    <a:pt x="2355" y="1086"/>
                  </a:lnTo>
                  <a:lnTo>
                    <a:pt x="2180" y="907"/>
                  </a:lnTo>
                  <a:lnTo>
                    <a:pt x="1995" y="742"/>
                  </a:lnTo>
                  <a:lnTo>
                    <a:pt x="1797" y="592"/>
                  </a:lnTo>
                  <a:lnTo>
                    <a:pt x="1588" y="457"/>
                  </a:lnTo>
                  <a:lnTo>
                    <a:pt x="1370" y="339"/>
                  </a:lnTo>
                  <a:lnTo>
                    <a:pt x="1141" y="237"/>
                  </a:lnTo>
                  <a:lnTo>
                    <a:pt x="903" y="153"/>
                  </a:lnTo>
                  <a:lnTo>
                    <a:pt x="658" y="86"/>
                  </a:lnTo>
                  <a:lnTo>
                    <a:pt x="405" y="37"/>
                  </a:lnTo>
                  <a:lnTo>
                    <a:pt x="146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69">
              <a:extLst>
                <a:ext uri="{FF2B5EF4-FFF2-40B4-BE49-F238E27FC236}">
                  <a16:creationId xmlns:a16="http://schemas.microsoft.com/office/drawing/2014/main" id="{B8AAF124-D3EE-401B-9BF7-536187134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2452688"/>
              <a:ext cx="682625" cy="517525"/>
            </a:xfrm>
            <a:custGeom>
              <a:avLst/>
              <a:gdLst>
                <a:gd name="T0" fmla="*/ 4 w 1288"/>
                <a:gd name="T1" fmla="*/ 0 h 976"/>
                <a:gd name="T2" fmla="*/ 0 w 1288"/>
                <a:gd name="T3" fmla="*/ 9 h 976"/>
                <a:gd name="T4" fmla="*/ 0 w 1288"/>
                <a:gd name="T5" fmla="*/ 125 h 976"/>
                <a:gd name="T6" fmla="*/ 49 w 1288"/>
                <a:gd name="T7" fmla="*/ 128 h 976"/>
                <a:gd name="T8" fmla="*/ 148 w 1288"/>
                <a:gd name="T9" fmla="*/ 141 h 976"/>
                <a:gd name="T10" fmla="*/ 292 w 1288"/>
                <a:gd name="T11" fmla="*/ 171 h 976"/>
                <a:gd name="T12" fmla="*/ 473 w 1288"/>
                <a:gd name="T13" fmla="*/ 236 h 976"/>
                <a:gd name="T14" fmla="*/ 640 w 1288"/>
                <a:gd name="T15" fmla="*/ 327 h 976"/>
                <a:gd name="T16" fmla="*/ 793 w 1288"/>
                <a:gd name="T17" fmla="*/ 439 h 976"/>
                <a:gd name="T18" fmla="*/ 927 w 1288"/>
                <a:gd name="T19" fmla="*/ 571 h 976"/>
                <a:gd name="T20" fmla="*/ 1042 w 1288"/>
                <a:gd name="T21" fmla="*/ 721 h 976"/>
                <a:gd name="T22" fmla="*/ 1134 w 1288"/>
                <a:gd name="T23" fmla="*/ 888 h 976"/>
                <a:gd name="T24" fmla="*/ 1172 w 1288"/>
                <a:gd name="T25" fmla="*/ 976 h 976"/>
                <a:gd name="T26" fmla="*/ 1288 w 1288"/>
                <a:gd name="T27" fmla="*/ 938 h 976"/>
                <a:gd name="T28" fmla="*/ 1270 w 1288"/>
                <a:gd name="T29" fmla="*/ 889 h 976"/>
                <a:gd name="T30" fmla="*/ 1225 w 1288"/>
                <a:gd name="T31" fmla="*/ 794 h 976"/>
                <a:gd name="T32" fmla="*/ 1175 w 1288"/>
                <a:gd name="T33" fmla="*/ 702 h 976"/>
                <a:gd name="T34" fmla="*/ 1117 w 1288"/>
                <a:gd name="T35" fmla="*/ 616 h 976"/>
                <a:gd name="T36" fmla="*/ 1055 w 1288"/>
                <a:gd name="T37" fmla="*/ 533 h 976"/>
                <a:gd name="T38" fmla="*/ 986 w 1288"/>
                <a:gd name="T39" fmla="*/ 455 h 976"/>
                <a:gd name="T40" fmla="*/ 913 w 1288"/>
                <a:gd name="T41" fmla="*/ 381 h 976"/>
                <a:gd name="T42" fmla="*/ 833 w 1288"/>
                <a:gd name="T43" fmla="*/ 314 h 976"/>
                <a:gd name="T44" fmla="*/ 750 w 1288"/>
                <a:gd name="T45" fmla="*/ 252 h 976"/>
                <a:gd name="T46" fmla="*/ 662 w 1288"/>
                <a:gd name="T47" fmla="*/ 197 h 976"/>
                <a:gd name="T48" fmla="*/ 570 w 1288"/>
                <a:gd name="T49" fmla="*/ 147 h 976"/>
                <a:gd name="T50" fmla="*/ 475 w 1288"/>
                <a:gd name="T51" fmla="*/ 104 h 976"/>
                <a:gd name="T52" fmla="*/ 375 w 1288"/>
                <a:gd name="T53" fmla="*/ 68 h 976"/>
                <a:gd name="T54" fmla="*/ 272 w 1288"/>
                <a:gd name="T55" fmla="*/ 39 h 976"/>
                <a:gd name="T56" fmla="*/ 167 w 1288"/>
                <a:gd name="T57" fmla="*/ 17 h 976"/>
                <a:gd name="T58" fmla="*/ 59 w 1288"/>
                <a:gd name="T59" fmla="*/ 4 h 976"/>
                <a:gd name="T60" fmla="*/ 4 w 1288"/>
                <a:gd name="T61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8" h="976">
                  <a:moveTo>
                    <a:pt x="4" y="0"/>
                  </a:moveTo>
                  <a:lnTo>
                    <a:pt x="0" y="9"/>
                  </a:lnTo>
                  <a:lnTo>
                    <a:pt x="0" y="125"/>
                  </a:lnTo>
                  <a:lnTo>
                    <a:pt x="49" y="128"/>
                  </a:lnTo>
                  <a:lnTo>
                    <a:pt x="148" y="141"/>
                  </a:lnTo>
                  <a:lnTo>
                    <a:pt x="292" y="171"/>
                  </a:lnTo>
                  <a:lnTo>
                    <a:pt x="473" y="236"/>
                  </a:lnTo>
                  <a:lnTo>
                    <a:pt x="640" y="327"/>
                  </a:lnTo>
                  <a:lnTo>
                    <a:pt x="793" y="439"/>
                  </a:lnTo>
                  <a:lnTo>
                    <a:pt x="927" y="571"/>
                  </a:lnTo>
                  <a:lnTo>
                    <a:pt x="1042" y="721"/>
                  </a:lnTo>
                  <a:lnTo>
                    <a:pt x="1134" y="888"/>
                  </a:lnTo>
                  <a:lnTo>
                    <a:pt x="1172" y="976"/>
                  </a:lnTo>
                  <a:lnTo>
                    <a:pt x="1288" y="938"/>
                  </a:lnTo>
                  <a:lnTo>
                    <a:pt x="1270" y="889"/>
                  </a:lnTo>
                  <a:lnTo>
                    <a:pt x="1225" y="794"/>
                  </a:lnTo>
                  <a:lnTo>
                    <a:pt x="1175" y="702"/>
                  </a:lnTo>
                  <a:lnTo>
                    <a:pt x="1117" y="616"/>
                  </a:lnTo>
                  <a:lnTo>
                    <a:pt x="1055" y="533"/>
                  </a:lnTo>
                  <a:lnTo>
                    <a:pt x="986" y="455"/>
                  </a:lnTo>
                  <a:lnTo>
                    <a:pt x="913" y="381"/>
                  </a:lnTo>
                  <a:lnTo>
                    <a:pt x="833" y="314"/>
                  </a:lnTo>
                  <a:lnTo>
                    <a:pt x="750" y="252"/>
                  </a:lnTo>
                  <a:lnTo>
                    <a:pt x="662" y="197"/>
                  </a:lnTo>
                  <a:lnTo>
                    <a:pt x="570" y="147"/>
                  </a:lnTo>
                  <a:lnTo>
                    <a:pt x="475" y="104"/>
                  </a:lnTo>
                  <a:lnTo>
                    <a:pt x="375" y="68"/>
                  </a:lnTo>
                  <a:lnTo>
                    <a:pt x="272" y="39"/>
                  </a:lnTo>
                  <a:lnTo>
                    <a:pt x="167" y="17"/>
                  </a:lnTo>
                  <a:lnTo>
                    <a:pt x="59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70">
              <a:extLst>
                <a:ext uri="{FF2B5EF4-FFF2-40B4-BE49-F238E27FC236}">
                  <a16:creationId xmlns:a16="http://schemas.microsoft.com/office/drawing/2014/main" id="{0A11D685-9445-4E04-BCCE-39EE8105C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3019425"/>
              <a:ext cx="331788" cy="801688"/>
            </a:xfrm>
            <a:custGeom>
              <a:avLst/>
              <a:gdLst>
                <a:gd name="T0" fmla="*/ 456 w 626"/>
                <a:gd name="T1" fmla="*/ 33 h 1515"/>
                <a:gd name="T2" fmla="*/ 476 w 626"/>
                <a:gd name="T3" fmla="*/ 115 h 1515"/>
                <a:gd name="T4" fmla="*/ 499 w 626"/>
                <a:gd name="T5" fmla="*/ 287 h 1515"/>
                <a:gd name="T6" fmla="*/ 502 w 626"/>
                <a:gd name="T7" fmla="*/ 375 h 1515"/>
                <a:gd name="T8" fmla="*/ 501 w 626"/>
                <a:gd name="T9" fmla="*/ 454 h 1515"/>
                <a:gd name="T10" fmla="*/ 482 w 626"/>
                <a:gd name="T11" fmla="*/ 607 h 1515"/>
                <a:gd name="T12" fmla="*/ 447 w 626"/>
                <a:gd name="T13" fmla="*/ 754 h 1515"/>
                <a:gd name="T14" fmla="*/ 397 w 626"/>
                <a:gd name="T15" fmla="*/ 893 h 1515"/>
                <a:gd name="T16" fmla="*/ 332 w 626"/>
                <a:gd name="T17" fmla="*/ 1026 h 1515"/>
                <a:gd name="T18" fmla="*/ 253 w 626"/>
                <a:gd name="T19" fmla="*/ 1149 h 1515"/>
                <a:gd name="T20" fmla="*/ 161 w 626"/>
                <a:gd name="T21" fmla="*/ 1263 h 1515"/>
                <a:gd name="T22" fmla="*/ 57 w 626"/>
                <a:gd name="T23" fmla="*/ 1365 h 1515"/>
                <a:gd name="T24" fmla="*/ 0 w 626"/>
                <a:gd name="T25" fmla="*/ 1411 h 1515"/>
                <a:gd name="T26" fmla="*/ 77 w 626"/>
                <a:gd name="T27" fmla="*/ 1515 h 1515"/>
                <a:gd name="T28" fmla="*/ 139 w 626"/>
                <a:gd name="T29" fmla="*/ 1463 h 1515"/>
                <a:gd name="T30" fmla="*/ 253 w 626"/>
                <a:gd name="T31" fmla="*/ 1351 h 1515"/>
                <a:gd name="T32" fmla="*/ 352 w 626"/>
                <a:gd name="T33" fmla="*/ 1227 h 1515"/>
                <a:gd name="T34" fmla="*/ 440 w 626"/>
                <a:gd name="T35" fmla="*/ 1092 h 1515"/>
                <a:gd name="T36" fmla="*/ 511 w 626"/>
                <a:gd name="T37" fmla="*/ 946 h 1515"/>
                <a:gd name="T38" fmla="*/ 566 w 626"/>
                <a:gd name="T39" fmla="*/ 792 h 1515"/>
                <a:gd name="T40" fmla="*/ 604 w 626"/>
                <a:gd name="T41" fmla="*/ 633 h 1515"/>
                <a:gd name="T42" fmla="*/ 623 w 626"/>
                <a:gd name="T43" fmla="*/ 464 h 1515"/>
                <a:gd name="T44" fmla="*/ 626 w 626"/>
                <a:gd name="T45" fmla="*/ 379 h 1515"/>
                <a:gd name="T46" fmla="*/ 623 w 626"/>
                <a:gd name="T47" fmla="*/ 282 h 1515"/>
                <a:gd name="T48" fmla="*/ 597 w 626"/>
                <a:gd name="T49" fmla="*/ 92 h 1515"/>
                <a:gd name="T50" fmla="*/ 576 w 626"/>
                <a:gd name="T51" fmla="*/ 1 h 1515"/>
                <a:gd name="T52" fmla="*/ 561 w 626"/>
                <a:gd name="T53" fmla="*/ 0 h 1515"/>
                <a:gd name="T54" fmla="*/ 456 w 626"/>
                <a:gd name="T55" fmla="*/ 33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6" h="1515">
                  <a:moveTo>
                    <a:pt x="456" y="33"/>
                  </a:moveTo>
                  <a:lnTo>
                    <a:pt x="476" y="115"/>
                  </a:lnTo>
                  <a:lnTo>
                    <a:pt x="499" y="287"/>
                  </a:lnTo>
                  <a:lnTo>
                    <a:pt x="502" y="375"/>
                  </a:lnTo>
                  <a:lnTo>
                    <a:pt x="501" y="454"/>
                  </a:lnTo>
                  <a:lnTo>
                    <a:pt x="482" y="607"/>
                  </a:lnTo>
                  <a:lnTo>
                    <a:pt x="447" y="754"/>
                  </a:lnTo>
                  <a:lnTo>
                    <a:pt x="397" y="893"/>
                  </a:lnTo>
                  <a:lnTo>
                    <a:pt x="332" y="1026"/>
                  </a:lnTo>
                  <a:lnTo>
                    <a:pt x="253" y="1149"/>
                  </a:lnTo>
                  <a:lnTo>
                    <a:pt x="161" y="1263"/>
                  </a:lnTo>
                  <a:lnTo>
                    <a:pt x="57" y="1365"/>
                  </a:lnTo>
                  <a:lnTo>
                    <a:pt x="0" y="1411"/>
                  </a:lnTo>
                  <a:lnTo>
                    <a:pt x="77" y="1515"/>
                  </a:lnTo>
                  <a:lnTo>
                    <a:pt x="139" y="1463"/>
                  </a:lnTo>
                  <a:lnTo>
                    <a:pt x="253" y="1351"/>
                  </a:lnTo>
                  <a:lnTo>
                    <a:pt x="352" y="1227"/>
                  </a:lnTo>
                  <a:lnTo>
                    <a:pt x="440" y="1092"/>
                  </a:lnTo>
                  <a:lnTo>
                    <a:pt x="511" y="946"/>
                  </a:lnTo>
                  <a:lnTo>
                    <a:pt x="566" y="792"/>
                  </a:lnTo>
                  <a:lnTo>
                    <a:pt x="604" y="633"/>
                  </a:lnTo>
                  <a:lnTo>
                    <a:pt x="623" y="464"/>
                  </a:lnTo>
                  <a:lnTo>
                    <a:pt x="626" y="379"/>
                  </a:lnTo>
                  <a:lnTo>
                    <a:pt x="623" y="282"/>
                  </a:lnTo>
                  <a:lnTo>
                    <a:pt x="597" y="92"/>
                  </a:lnTo>
                  <a:lnTo>
                    <a:pt x="576" y="1"/>
                  </a:lnTo>
                  <a:lnTo>
                    <a:pt x="561" y="0"/>
                  </a:lnTo>
                  <a:lnTo>
                    <a:pt x="456" y="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71">
              <a:extLst>
                <a:ext uri="{FF2B5EF4-FFF2-40B4-BE49-F238E27FC236}">
                  <a16:creationId xmlns:a16="http://schemas.microsoft.com/office/drawing/2014/main" id="{76A9AECA-FF65-4393-8508-7BD4D9ABC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200" y="2747963"/>
              <a:ext cx="1274763" cy="1893888"/>
            </a:xfrm>
            <a:custGeom>
              <a:avLst/>
              <a:gdLst>
                <a:gd name="T0" fmla="*/ 2281 w 2410"/>
                <a:gd name="T1" fmla="*/ 0 h 3577"/>
                <a:gd name="T2" fmla="*/ 1633 w 2410"/>
                <a:gd name="T3" fmla="*/ 566 h 3577"/>
                <a:gd name="T4" fmla="*/ 1607 w 2410"/>
                <a:gd name="T5" fmla="*/ 587 h 3577"/>
                <a:gd name="T6" fmla="*/ 1548 w 2410"/>
                <a:gd name="T7" fmla="*/ 619 h 3577"/>
                <a:gd name="T8" fmla="*/ 1486 w 2410"/>
                <a:gd name="T9" fmla="*/ 638 h 3577"/>
                <a:gd name="T10" fmla="*/ 1420 w 2410"/>
                <a:gd name="T11" fmla="*/ 644 h 3577"/>
                <a:gd name="T12" fmla="*/ 1386 w 2410"/>
                <a:gd name="T13" fmla="*/ 639 h 3577"/>
                <a:gd name="T14" fmla="*/ 584 w 2410"/>
                <a:gd name="T15" fmla="*/ 531 h 3577"/>
                <a:gd name="T16" fmla="*/ 602 w 2410"/>
                <a:gd name="T17" fmla="*/ 619 h 3577"/>
                <a:gd name="T18" fmla="*/ 624 w 2410"/>
                <a:gd name="T19" fmla="*/ 799 h 3577"/>
                <a:gd name="T20" fmla="*/ 625 w 2410"/>
                <a:gd name="T21" fmla="*/ 892 h 3577"/>
                <a:gd name="T22" fmla="*/ 624 w 2410"/>
                <a:gd name="T23" fmla="*/ 987 h 3577"/>
                <a:gd name="T24" fmla="*/ 602 w 2410"/>
                <a:gd name="T25" fmla="*/ 1174 h 3577"/>
                <a:gd name="T26" fmla="*/ 558 w 2410"/>
                <a:gd name="T27" fmla="*/ 1353 h 3577"/>
                <a:gd name="T28" fmla="*/ 496 w 2410"/>
                <a:gd name="T29" fmla="*/ 1524 h 3577"/>
                <a:gd name="T30" fmla="*/ 414 w 2410"/>
                <a:gd name="T31" fmla="*/ 1684 h 3577"/>
                <a:gd name="T32" fmla="*/ 314 w 2410"/>
                <a:gd name="T33" fmla="*/ 1833 h 3577"/>
                <a:gd name="T34" fmla="*/ 199 w 2410"/>
                <a:gd name="T35" fmla="*/ 1970 h 3577"/>
                <a:gd name="T36" fmla="*/ 71 w 2410"/>
                <a:gd name="T37" fmla="*/ 2092 h 3577"/>
                <a:gd name="T38" fmla="*/ 0 w 2410"/>
                <a:gd name="T39" fmla="*/ 2149 h 3577"/>
                <a:gd name="T40" fmla="*/ 176 w 2410"/>
                <a:gd name="T41" fmla="*/ 3012 h 3577"/>
                <a:gd name="T42" fmla="*/ 180 w 2410"/>
                <a:gd name="T43" fmla="*/ 3031 h 3577"/>
                <a:gd name="T44" fmla="*/ 196 w 2410"/>
                <a:gd name="T45" fmla="*/ 3065 h 3577"/>
                <a:gd name="T46" fmla="*/ 218 w 2410"/>
                <a:gd name="T47" fmla="*/ 3095 h 3577"/>
                <a:gd name="T48" fmla="*/ 247 w 2410"/>
                <a:gd name="T49" fmla="*/ 3120 h 3577"/>
                <a:gd name="T50" fmla="*/ 262 w 2410"/>
                <a:gd name="T51" fmla="*/ 3130 h 3577"/>
                <a:gd name="T52" fmla="*/ 1050 w 2410"/>
                <a:gd name="T53" fmla="*/ 3577 h 3577"/>
                <a:gd name="T54" fmla="*/ 1155 w 2410"/>
                <a:gd name="T55" fmla="*/ 3497 h 3577"/>
                <a:gd name="T56" fmla="*/ 1353 w 2410"/>
                <a:gd name="T57" fmla="*/ 3327 h 3577"/>
                <a:gd name="T58" fmla="*/ 1534 w 2410"/>
                <a:gd name="T59" fmla="*/ 3146 h 3577"/>
                <a:gd name="T60" fmla="*/ 1700 w 2410"/>
                <a:gd name="T61" fmla="*/ 2953 h 3577"/>
                <a:gd name="T62" fmla="*/ 1848 w 2410"/>
                <a:gd name="T63" fmla="*/ 2751 h 3577"/>
                <a:gd name="T64" fmla="*/ 1980 w 2410"/>
                <a:gd name="T65" fmla="*/ 2540 h 3577"/>
                <a:gd name="T66" fmla="*/ 2094 w 2410"/>
                <a:gd name="T67" fmla="*/ 2321 h 3577"/>
                <a:gd name="T68" fmla="*/ 2192 w 2410"/>
                <a:gd name="T69" fmla="*/ 2095 h 3577"/>
                <a:gd name="T70" fmla="*/ 2273 w 2410"/>
                <a:gd name="T71" fmla="*/ 1862 h 3577"/>
                <a:gd name="T72" fmla="*/ 2335 w 2410"/>
                <a:gd name="T73" fmla="*/ 1625 h 3577"/>
                <a:gd name="T74" fmla="*/ 2378 w 2410"/>
                <a:gd name="T75" fmla="*/ 1382 h 3577"/>
                <a:gd name="T76" fmla="*/ 2404 w 2410"/>
                <a:gd name="T77" fmla="*/ 1136 h 3577"/>
                <a:gd name="T78" fmla="*/ 2410 w 2410"/>
                <a:gd name="T79" fmla="*/ 885 h 3577"/>
                <a:gd name="T80" fmla="*/ 2398 w 2410"/>
                <a:gd name="T81" fmla="*/ 633 h 3577"/>
                <a:gd name="T82" fmla="*/ 2366 w 2410"/>
                <a:gd name="T83" fmla="*/ 380 h 3577"/>
                <a:gd name="T84" fmla="*/ 2315 w 2410"/>
                <a:gd name="T85" fmla="*/ 127 h 3577"/>
                <a:gd name="T86" fmla="*/ 2281 w 2410"/>
                <a:gd name="T87" fmla="*/ 0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10" h="3577">
                  <a:moveTo>
                    <a:pt x="2281" y="0"/>
                  </a:moveTo>
                  <a:lnTo>
                    <a:pt x="1633" y="566"/>
                  </a:lnTo>
                  <a:lnTo>
                    <a:pt x="1607" y="587"/>
                  </a:lnTo>
                  <a:lnTo>
                    <a:pt x="1548" y="619"/>
                  </a:lnTo>
                  <a:lnTo>
                    <a:pt x="1486" y="638"/>
                  </a:lnTo>
                  <a:lnTo>
                    <a:pt x="1420" y="644"/>
                  </a:lnTo>
                  <a:lnTo>
                    <a:pt x="1386" y="639"/>
                  </a:lnTo>
                  <a:lnTo>
                    <a:pt x="584" y="531"/>
                  </a:lnTo>
                  <a:lnTo>
                    <a:pt x="602" y="619"/>
                  </a:lnTo>
                  <a:lnTo>
                    <a:pt x="624" y="799"/>
                  </a:lnTo>
                  <a:lnTo>
                    <a:pt x="625" y="892"/>
                  </a:lnTo>
                  <a:lnTo>
                    <a:pt x="624" y="987"/>
                  </a:lnTo>
                  <a:lnTo>
                    <a:pt x="602" y="1174"/>
                  </a:lnTo>
                  <a:lnTo>
                    <a:pt x="558" y="1353"/>
                  </a:lnTo>
                  <a:lnTo>
                    <a:pt x="496" y="1524"/>
                  </a:lnTo>
                  <a:lnTo>
                    <a:pt x="414" y="1684"/>
                  </a:lnTo>
                  <a:lnTo>
                    <a:pt x="314" y="1833"/>
                  </a:lnTo>
                  <a:lnTo>
                    <a:pt x="199" y="1970"/>
                  </a:lnTo>
                  <a:lnTo>
                    <a:pt x="71" y="2092"/>
                  </a:lnTo>
                  <a:lnTo>
                    <a:pt x="0" y="2149"/>
                  </a:lnTo>
                  <a:lnTo>
                    <a:pt x="176" y="3012"/>
                  </a:lnTo>
                  <a:lnTo>
                    <a:pt x="180" y="3031"/>
                  </a:lnTo>
                  <a:lnTo>
                    <a:pt x="196" y="3065"/>
                  </a:lnTo>
                  <a:lnTo>
                    <a:pt x="218" y="3095"/>
                  </a:lnTo>
                  <a:lnTo>
                    <a:pt x="247" y="3120"/>
                  </a:lnTo>
                  <a:lnTo>
                    <a:pt x="262" y="3130"/>
                  </a:lnTo>
                  <a:lnTo>
                    <a:pt x="1050" y="3577"/>
                  </a:lnTo>
                  <a:lnTo>
                    <a:pt x="1155" y="3497"/>
                  </a:lnTo>
                  <a:lnTo>
                    <a:pt x="1353" y="3327"/>
                  </a:lnTo>
                  <a:lnTo>
                    <a:pt x="1534" y="3146"/>
                  </a:lnTo>
                  <a:lnTo>
                    <a:pt x="1700" y="2953"/>
                  </a:lnTo>
                  <a:lnTo>
                    <a:pt x="1848" y="2751"/>
                  </a:lnTo>
                  <a:lnTo>
                    <a:pt x="1980" y="2540"/>
                  </a:lnTo>
                  <a:lnTo>
                    <a:pt x="2094" y="2321"/>
                  </a:lnTo>
                  <a:lnTo>
                    <a:pt x="2192" y="2095"/>
                  </a:lnTo>
                  <a:lnTo>
                    <a:pt x="2273" y="1862"/>
                  </a:lnTo>
                  <a:lnTo>
                    <a:pt x="2335" y="1625"/>
                  </a:lnTo>
                  <a:lnTo>
                    <a:pt x="2378" y="1382"/>
                  </a:lnTo>
                  <a:lnTo>
                    <a:pt x="2404" y="1136"/>
                  </a:lnTo>
                  <a:lnTo>
                    <a:pt x="2410" y="885"/>
                  </a:lnTo>
                  <a:lnTo>
                    <a:pt x="2398" y="633"/>
                  </a:lnTo>
                  <a:lnTo>
                    <a:pt x="2366" y="380"/>
                  </a:lnTo>
                  <a:lnTo>
                    <a:pt x="2315" y="127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72">
              <a:extLst>
                <a:ext uri="{FF2B5EF4-FFF2-40B4-BE49-F238E27FC236}">
                  <a16:creationId xmlns:a16="http://schemas.microsoft.com/office/drawing/2014/main" id="{8F6EB616-827D-4D16-B6BD-B7170D493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388" y="3808413"/>
              <a:ext cx="835025" cy="180975"/>
            </a:xfrm>
            <a:custGeom>
              <a:avLst/>
              <a:gdLst>
                <a:gd name="T0" fmla="*/ 1577 w 1577"/>
                <a:gd name="T1" fmla="*/ 103 h 342"/>
                <a:gd name="T2" fmla="*/ 1498 w 1577"/>
                <a:gd name="T3" fmla="*/ 0 h 342"/>
                <a:gd name="T4" fmla="*/ 1420 w 1577"/>
                <a:gd name="T5" fmla="*/ 49 h 342"/>
                <a:gd name="T6" fmla="*/ 1253 w 1577"/>
                <a:gd name="T7" fmla="*/ 125 h 342"/>
                <a:gd name="T8" fmla="*/ 1073 w 1577"/>
                <a:gd name="T9" fmla="*/ 178 h 342"/>
                <a:gd name="T10" fmla="*/ 885 w 1577"/>
                <a:gd name="T11" fmla="*/ 207 h 342"/>
                <a:gd name="T12" fmla="*/ 787 w 1577"/>
                <a:gd name="T13" fmla="*/ 208 h 342"/>
                <a:gd name="T14" fmla="*/ 690 w 1577"/>
                <a:gd name="T15" fmla="*/ 207 h 342"/>
                <a:gd name="T16" fmla="*/ 503 w 1577"/>
                <a:gd name="T17" fmla="*/ 180 h 342"/>
                <a:gd name="T18" fmla="*/ 326 w 1577"/>
                <a:gd name="T19" fmla="*/ 128 h 342"/>
                <a:gd name="T20" fmla="*/ 159 w 1577"/>
                <a:gd name="T21" fmla="*/ 52 h 342"/>
                <a:gd name="T22" fmla="*/ 81 w 1577"/>
                <a:gd name="T23" fmla="*/ 6 h 342"/>
                <a:gd name="T24" fmla="*/ 0 w 1577"/>
                <a:gd name="T25" fmla="*/ 115 h 342"/>
                <a:gd name="T26" fmla="*/ 87 w 1577"/>
                <a:gd name="T27" fmla="*/ 167 h 342"/>
                <a:gd name="T28" fmla="*/ 270 w 1577"/>
                <a:gd name="T29" fmla="*/ 252 h 342"/>
                <a:gd name="T30" fmla="*/ 417 w 1577"/>
                <a:gd name="T31" fmla="*/ 296 h 342"/>
                <a:gd name="T32" fmla="*/ 517 w 1577"/>
                <a:gd name="T33" fmla="*/ 319 h 342"/>
                <a:gd name="T34" fmla="*/ 621 w 1577"/>
                <a:gd name="T35" fmla="*/ 334 h 342"/>
                <a:gd name="T36" fmla="*/ 726 w 1577"/>
                <a:gd name="T37" fmla="*/ 341 h 342"/>
                <a:gd name="T38" fmla="*/ 781 w 1577"/>
                <a:gd name="T39" fmla="*/ 342 h 342"/>
                <a:gd name="T40" fmla="*/ 836 w 1577"/>
                <a:gd name="T41" fmla="*/ 341 h 342"/>
                <a:gd name="T42" fmla="*/ 944 w 1577"/>
                <a:gd name="T43" fmla="*/ 334 h 342"/>
                <a:gd name="T44" fmla="*/ 1049 w 1577"/>
                <a:gd name="T45" fmla="*/ 318 h 342"/>
                <a:gd name="T46" fmla="*/ 1153 w 1577"/>
                <a:gd name="T47" fmla="*/ 295 h 342"/>
                <a:gd name="T48" fmla="*/ 1253 w 1577"/>
                <a:gd name="T49" fmla="*/ 263 h 342"/>
                <a:gd name="T50" fmla="*/ 1350 w 1577"/>
                <a:gd name="T51" fmla="*/ 226 h 342"/>
                <a:gd name="T52" fmla="*/ 1443 w 1577"/>
                <a:gd name="T53" fmla="*/ 183 h 342"/>
                <a:gd name="T54" fmla="*/ 1534 w 1577"/>
                <a:gd name="T55" fmla="*/ 132 h 342"/>
                <a:gd name="T56" fmla="*/ 1577 w 1577"/>
                <a:gd name="T57" fmla="*/ 10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77" h="342">
                  <a:moveTo>
                    <a:pt x="1577" y="103"/>
                  </a:moveTo>
                  <a:lnTo>
                    <a:pt x="1498" y="0"/>
                  </a:lnTo>
                  <a:lnTo>
                    <a:pt x="1420" y="49"/>
                  </a:lnTo>
                  <a:lnTo>
                    <a:pt x="1253" y="125"/>
                  </a:lnTo>
                  <a:lnTo>
                    <a:pt x="1073" y="178"/>
                  </a:lnTo>
                  <a:lnTo>
                    <a:pt x="885" y="207"/>
                  </a:lnTo>
                  <a:lnTo>
                    <a:pt x="787" y="208"/>
                  </a:lnTo>
                  <a:lnTo>
                    <a:pt x="690" y="207"/>
                  </a:lnTo>
                  <a:lnTo>
                    <a:pt x="503" y="180"/>
                  </a:lnTo>
                  <a:lnTo>
                    <a:pt x="326" y="128"/>
                  </a:lnTo>
                  <a:lnTo>
                    <a:pt x="159" y="52"/>
                  </a:lnTo>
                  <a:lnTo>
                    <a:pt x="81" y="6"/>
                  </a:lnTo>
                  <a:lnTo>
                    <a:pt x="0" y="115"/>
                  </a:lnTo>
                  <a:lnTo>
                    <a:pt x="87" y="167"/>
                  </a:lnTo>
                  <a:lnTo>
                    <a:pt x="270" y="252"/>
                  </a:lnTo>
                  <a:lnTo>
                    <a:pt x="417" y="296"/>
                  </a:lnTo>
                  <a:lnTo>
                    <a:pt x="517" y="319"/>
                  </a:lnTo>
                  <a:lnTo>
                    <a:pt x="621" y="334"/>
                  </a:lnTo>
                  <a:lnTo>
                    <a:pt x="726" y="341"/>
                  </a:lnTo>
                  <a:lnTo>
                    <a:pt x="781" y="342"/>
                  </a:lnTo>
                  <a:lnTo>
                    <a:pt x="836" y="341"/>
                  </a:lnTo>
                  <a:lnTo>
                    <a:pt x="944" y="334"/>
                  </a:lnTo>
                  <a:lnTo>
                    <a:pt x="1049" y="318"/>
                  </a:lnTo>
                  <a:lnTo>
                    <a:pt x="1153" y="295"/>
                  </a:lnTo>
                  <a:lnTo>
                    <a:pt x="1253" y="263"/>
                  </a:lnTo>
                  <a:lnTo>
                    <a:pt x="1350" y="226"/>
                  </a:lnTo>
                  <a:lnTo>
                    <a:pt x="1443" y="183"/>
                  </a:lnTo>
                  <a:lnTo>
                    <a:pt x="1534" y="132"/>
                  </a:lnTo>
                  <a:lnTo>
                    <a:pt x="1577" y="1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73">
              <a:extLst>
                <a:ext uri="{FF2B5EF4-FFF2-40B4-BE49-F238E27FC236}">
                  <a16:creationId xmlns:a16="http://schemas.microsoft.com/office/drawing/2014/main" id="{8A3E841B-EA04-4F7B-B26C-8AC3CEBB5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3910013"/>
              <a:ext cx="2032000" cy="1085850"/>
            </a:xfrm>
            <a:custGeom>
              <a:avLst/>
              <a:gdLst>
                <a:gd name="T0" fmla="*/ 3105 w 3838"/>
                <a:gd name="T1" fmla="*/ 1051 h 2053"/>
                <a:gd name="T2" fmla="*/ 3076 w 3838"/>
                <a:gd name="T3" fmla="*/ 1034 h 2053"/>
                <a:gd name="T4" fmla="*/ 3027 w 3838"/>
                <a:gd name="T5" fmla="*/ 990 h 2053"/>
                <a:gd name="T6" fmla="*/ 2988 w 3838"/>
                <a:gd name="T7" fmla="*/ 936 h 2053"/>
                <a:gd name="T8" fmla="*/ 2963 w 3838"/>
                <a:gd name="T9" fmla="*/ 876 h 2053"/>
                <a:gd name="T10" fmla="*/ 2954 w 3838"/>
                <a:gd name="T11" fmla="*/ 844 h 2053"/>
                <a:gd name="T12" fmla="*/ 2790 w 3838"/>
                <a:gd name="T13" fmla="*/ 36 h 2053"/>
                <a:gd name="T14" fmla="*/ 2744 w 3838"/>
                <a:gd name="T15" fmla="*/ 63 h 2053"/>
                <a:gd name="T16" fmla="*/ 2649 w 3838"/>
                <a:gd name="T17" fmla="*/ 113 h 2053"/>
                <a:gd name="T18" fmla="*/ 2551 w 3838"/>
                <a:gd name="T19" fmla="*/ 156 h 2053"/>
                <a:gd name="T20" fmla="*/ 2450 w 3838"/>
                <a:gd name="T21" fmla="*/ 194 h 2053"/>
                <a:gd name="T22" fmla="*/ 2346 w 3838"/>
                <a:gd name="T23" fmla="*/ 224 h 2053"/>
                <a:gd name="T24" fmla="*/ 2238 w 3838"/>
                <a:gd name="T25" fmla="*/ 247 h 2053"/>
                <a:gd name="T26" fmla="*/ 2129 w 3838"/>
                <a:gd name="T27" fmla="*/ 263 h 2053"/>
                <a:gd name="T28" fmla="*/ 2016 w 3838"/>
                <a:gd name="T29" fmla="*/ 270 h 2053"/>
                <a:gd name="T30" fmla="*/ 1959 w 3838"/>
                <a:gd name="T31" fmla="*/ 272 h 2053"/>
                <a:gd name="T32" fmla="*/ 1898 w 3838"/>
                <a:gd name="T33" fmla="*/ 270 h 2053"/>
                <a:gd name="T34" fmla="*/ 1777 w 3838"/>
                <a:gd name="T35" fmla="*/ 261 h 2053"/>
                <a:gd name="T36" fmla="*/ 1659 w 3838"/>
                <a:gd name="T37" fmla="*/ 243 h 2053"/>
                <a:gd name="T38" fmla="*/ 1544 w 3838"/>
                <a:gd name="T39" fmla="*/ 217 h 2053"/>
                <a:gd name="T40" fmla="*/ 1433 w 3838"/>
                <a:gd name="T41" fmla="*/ 182 h 2053"/>
                <a:gd name="T42" fmla="*/ 1325 w 3838"/>
                <a:gd name="T43" fmla="*/ 139 h 2053"/>
                <a:gd name="T44" fmla="*/ 1221 w 3838"/>
                <a:gd name="T45" fmla="*/ 89 h 2053"/>
                <a:gd name="T46" fmla="*/ 1122 w 3838"/>
                <a:gd name="T47" fmla="*/ 31 h 2053"/>
                <a:gd name="T48" fmla="*/ 1075 w 3838"/>
                <a:gd name="T49" fmla="*/ 0 h 2053"/>
                <a:gd name="T50" fmla="*/ 296 w 3838"/>
                <a:gd name="T51" fmla="*/ 413 h 2053"/>
                <a:gd name="T52" fmla="*/ 280 w 3838"/>
                <a:gd name="T53" fmla="*/ 421 h 2053"/>
                <a:gd name="T54" fmla="*/ 251 w 3838"/>
                <a:gd name="T55" fmla="*/ 446 h 2053"/>
                <a:gd name="T56" fmla="*/ 228 w 3838"/>
                <a:gd name="T57" fmla="*/ 476 h 2053"/>
                <a:gd name="T58" fmla="*/ 211 w 3838"/>
                <a:gd name="T59" fmla="*/ 509 h 2053"/>
                <a:gd name="T60" fmla="*/ 206 w 3838"/>
                <a:gd name="T61" fmla="*/ 528 h 2053"/>
                <a:gd name="T62" fmla="*/ 0 w 3838"/>
                <a:gd name="T63" fmla="*/ 1404 h 2053"/>
                <a:gd name="T64" fmla="*/ 110 w 3838"/>
                <a:gd name="T65" fmla="*/ 1480 h 2053"/>
                <a:gd name="T66" fmla="*/ 336 w 3838"/>
                <a:gd name="T67" fmla="*/ 1620 h 2053"/>
                <a:gd name="T68" fmla="*/ 568 w 3838"/>
                <a:gd name="T69" fmla="*/ 1739 h 2053"/>
                <a:gd name="T70" fmla="*/ 805 w 3838"/>
                <a:gd name="T71" fmla="*/ 1840 h 2053"/>
                <a:gd name="T72" fmla="*/ 1046 w 3838"/>
                <a:gd name="T73" fmla="*/ 1920 h 2053"/>
                <a:gd name="T74" fmla="*/ 1292 w 3838"/>
                <a:gd name="T75" fmla="*/ 1982 h 2053"/>
                <a:gd name="T76" fmla="*/ 1540 w 3838"/>
                <a:gd name="T77" fmla="*/ 2025 h 2053"/>
                <a:gd name="T78" fmla="*/ 1789 w 3838"/>
                <a:gd name="T79" fmla="*/ 2049 h 2053"/>
                <a:gd name="T80" fmla="*/ 2038 w 3838"/>
                <a:gd name="T81" fmla="*/ 2053 h 2053"/>
                <a:gd name="T82" fmla="*/ 2287 w 3838"/>
                <a:gd name="T83" fmla="*/ 2037 h 2053"/>
                <a:gd name="T84" fmla="*/ 2536 w 3838"/>
                <a:gd name="T85" fmla="*/ 2002 h 2053"/>
                <a:gd name="T86" fmla="*/ 2783 w 3838"/>
                <a:gd name="T87" fmla="*/ 1949 h 2053"/>
                <a:gd name="T88" fmla="*/ 3024 w 3838"/>
                <a:gd name="T89" fmla="*/ 1876 h 2053"/>
                <a:gd name="T90" fmla="*/ 3265 w 3838"/>
                <a:gd name="T91" fmla="*/ 1784 h 2053"/>
                <a:gd name="T92" fmla="*/ 3498 w 3838"/>
                <a:gd name="T93" fmla="*/ 1672 h 2053"/>
                <a:gd name="T94" fmla="*/ 3727 w 3838"/>
                <a:gd name="T95" fmla="*/ 1541 h 2053"/>
                <a:gd name="T96" fmla="*/ 3838 w 3838"/>
                <a:gd name="T97" fmla="*/ 1467 h 2053"/>
                <a:gd name="T98" fmla="*/ 3105 w 3838"/>
                <a:gd name="T99" fmla="*/ 1051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38" h="2053">
                  <a:moveTo>
                    <a:pt x="3105" y="1051"/>
                  </a:moveTo>
                  <a:lnTo>
                    <a:pt x="3076" y="1034"/>
                  </a:lnTo>
                  <a:lnTo>
                    <a:pt x="3027" y="990"/>
                  </a:lnTo>
                  <a:lnTo>
                    <a:pt x="2988" y="936"/>
                  </a:lnTo>
                  <a:lnTo>
                    <a:pt x="2963" y="876"/>
                  </a:lnTo>
                  <a:lnTo>
                    <a:pt x="2954" y="844"/>
                  </a:lnTo>
                  <a:lnTo>
                    <a:pt x="2790" y="36"/>
                  </a:lnTo>
                  <a:lnTo>
                    <a:pt x="2744" y="63"/>
                  </a:lnTo>
                  <a:lnTo>
                    <a:pt x="2649" y="113"/>
                  </a:lnTo>
                  <a:lnTo>
                    <a:pt x="2551" y="156"/>
                  </a:lnTo>
                  <a:lnTo>
                    <a:pt x="2450" y="194"/>
                  </a:lnTo>
                  <a:lnTo>
                    <a:pt x="2346" y="224"/>
                  </a:lnTo>
                  <a:lnTo>
                    <a:pt x="2238" y="247"/>
                  </a:lnTo>
                  <a:lnTo>
                    <a:pt x="2129" y="263"/>
                  </a:lnTo>
                  <a:lnTo>
                    <a:pt x="2016" y="270"/>
                  </a:lnTo>
                  <a:lnTo>
                    <a:pt x="1959" y="272"/>
                  </a:lnTo>
                  <a:lnTo>
                    <a:pt x="1898" y="270"/>
                  </a:lnTo>
                  <a:lnTo>
                    <a:pt x="1777" y="261"/>
                  </a:lnTo>
                  <a:lnTo>
                    <a:pt x="1659" y="243"/>
                  </a:lnTo>
                  <a:lnTo>
                    <a:pt x="1544" y="217"/>
                  </a:lnTo>
                  <a:lnTo>
                    <a:pt x="1433" y="182"/>
                  </a:lnTo>
                  <a:lnTo>
                    <a:pt x="1325" y="139"/>
                  </a:lnTo>
                  <a:lnTo>
                    <a:pt x="1221" y="89"/>
                  </a:lnTo>
                  <a:lnTo>
                    <a:pt x="1122" y="31"/>
                  </a:lnTo>
                  <a:lnTo>
                    <a:pt x="1075" y="0"/>
                  </a:lnTo>
                  <a:lnTo>
                    <a:pt x="296" y="413"/>
                  </a:lnTo>
                  <a:lnTo>
                    <a:pt x="280" y="421"/>
                  </a:lnTo>
                  <a:lnTo>
                    <a:pt x="251" y="446"/>
                  </a:lnTo>
                  <a:lnTo>
                    <a:pt x="228" y="476"/>
                  </a:lnTo>
                  <a:lnTo>
                    <a:pt x="211" y="509"/>
                  </a:lnTo>
                  <a:lnTo>
                    <a:pt x="206" y="528"/>
                  </a:lnTo>
                  <a:lnTo>
                    <a:pt x="0" y="1404"/>
                  </a:lnTo>
                  <a:lnTo>
                    <a:pt x="110" y="1480"/>
                  </a:lnTo>
                  <a:lnTo>
                    <a:pt x="336" y="1620"/>
                  </a:lnTo>
                  <a:lnTo>
                    <a:pt x="568" y="1739"/>
                  </a:lnTo>
                  <a:lnTo>
                    <a:pt x="805" y="1840"/>
                  </a:lnTo>
                  <a:lnTo>
                    <a:pt x="1046" y="1920"/>
                  </a:lnTo>
                  <a:lnTo>
                    <a:pt x="1292" y="1982"/>
                  </a:lnTo>
                  <a:lnTo>
                    <a:pt x="1540" y="2025"/>
                  </a:lnTo>
                  <a:lnTo>
                    <a:pt x="1789" y="2049"/>
                  </a:lnTo>
                  <a:lnTo>
                    <a:pt x="2038" y="2053"/>
                  </a:lnTo>
                  <a:lnTo>
                    <a:pt x="2287" y="2037"/>
                  </a:lnTo>
                  <a:lnTo>
                    <a:pt x="2536" y="2002"/>
                  </a:lnTo>
                  <a:lnTo>
                    <a:pt x="2783" y="1949"/>
                  </a:lnTo>
                  <a:lnTo>
                    <a:pt x="3024" y="1876"/>
                  </a:lnTo>
                  <a:lnTo>
                    <a:pt x="3265" y="1784"/>
                  </a:lnTo>
                  <a:lnTo>
                    <a:pt x="3498" y="1672"/>
                  </a:lnTo>
                  <a:lnTo>
                    <a:pt x="3727" y="1541"/>
                  </a:lnTo>
                  <a:lnTo>
                    <a:pt x="3838" y="1467"/>
                  </a:lnTo>
                  <a:lnTo>
                    <a:pt x="3105" y="105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74">
              <a:extLst>
                <a:ext uri="{FF2B5EF4-FFF2-40B4-BE49-F238E27FC236}">
                  <a16:creationId xmlns:a16="http://schemas.microsoft.com/office/drawing/2014/main" id="{F06409B8-CC04-4143-A604-D71733E6E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788" y="3030538"/>
              <a:ext cx="341313" cy="796925"/>
            </a:xfrm>
            <a:custGeom>
              <a:avLst/>
              <a:gdLst>
                <a:gd name="T0" fmla="*/ 136 w 645"/>
                <a:gd name="T1" fmla="*/ 354 h 1505"/>
                <a:gd name="T2" fmla="*/ 138 w 645"/>
                <a:gd name="T3" fmla="*/ 274 h 1505"/>
                <a:gd name="T4" fmla="*/ 156 w 645"/>
                <a:gd name="T5" fmla="*/ 117 h 1505"/>
                <a:gd name="T6" fmla="*/ 174 w 645"/>
                <a:gd name="T7" fmla="*/ 41 h 1505"/>
                <a:gd name="T8" fmla="*/ 46 w 645"/>
                <a:gd name="T9" fmla="*/ 0 h 1505"/>
                <a:gd name="T10" fmla="*/ 25 w 645"/>
                <a:gd name="T11" fmla="*/ 87 h 1505"/>
                <a:gd name="T12" fmla="*/ 2 w 645"/>
                <a:gd name="T13" fmla="*/ 266 h 1505"/>
                <a:gd name="T14" fmla="*/ 0 w 645"/>
                <a:gd name="T15" fmla="*/ 358 h 1505"/>
                <a:gd name="T16" fmla="*/ 2 w 645"/>
                <a:gd name="T17" fmla="*/ 445 h 1505"/>
                <a:gd name="T18" fmla="*/ 23 w 645"/>
                <a:gd name="T19" fmla="*/ 615 h 1505"/>
                <a:gd name="T20" fmla="*/ 61 w 645"/>
                <a:gd name="T21" fmla="*/ 779 h 1505"/>
                <a:gd name="T22" fmla="*/ 118 w 645"/>
                <a:gd name="T23" fmla="*/ 934 h 1505"/>
                <a:gd name="T24" fmla="*/ 191 w 645"/>
                <a:gd name="T25" fmla="*/ 1079 h 1505"/>
                <a:gd name="T26" fmla="*/ 280 w 645"/>
                <a:gd name="T27" fmla="*/ 1216 h 1505"/>
                <a:gd name="T28" fmla="*/ 384 w 645"/>
                <a:gd name="T29" fmla="*/ 1341 h 1505"/>
                <a:gd name="T30" fmla="*/ 501 w 645"/>
                <a:gd name="T31" fmla="*/ 1455 h 1505"/>
                <a:gd name="T32" fmla="*/ 564 w 645"/>
                <a:gd name="T33" fmla="*/ 1505 h 1505"/>
                <a:gd name="T34" fmla="*/ 645 w 645"/>
                <a:gd name="T35" fmla="*/ 1396 h 1505"/>
                <a:gd name="T36" fmla="*/ 587 w 645"/>
                <a:gd name="T37" fmla="*/ 1350 h 1505"/>
                <a:gd name="T38" fmla="*/ 482 w 645"/>
                <a:gd name="T39" fmla="*/ 1248 h 1505"/>
                <a:gd name="T40" fmla="*/ 388 w 645"/>
                <a:gd name="T41" fmla="*/ 1133 h 1505"/>
                <a:gd name="T42" fmla="*/ 309 w 645"/>
                <a:gd name="T43" fmla="*/ 1009 h 1505"/>
                <a:gd name="T44" fmla="*/ 241 w 645"/>
                <a:gd name="T45" fmla="*/ 876 h 1505"/>
                <a:gd name="T46" fmla="*/ 191 w 645"/>
                <a:gd name="T47" fmla="*/ 735 h 1505"/>
                <a:gd name="T48" fmla="*/ 155 w 645"/>
                <a:gd name="T49" fmla="*/ 587 h 1505"/>
                <a:gd name="T50" fmla="*/ 138 w 645"/>
                <a:gd name="T51" fmla="*/ 433 h 1505"/>
                <a:gd name="T52" fmla="*/ 136 w 645"/>
                <a:gd name="T53" fmla="*/ 354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5" h="1505">
                  <a:moveTo>
                    <a:pt x="136" y="354"/>
                  </a:moveTo>
                  <a:lnTo>
                    <a:pt x="138" y="274"/>
                  </a:lnTo>
                  <a:lnTo>
                    <a:pt x="156" y="117"/>
                  </a:lnTo>
                  <a:lnTo>
                    <a:pt x="174" y="41"/>
                  </a:lnTo>
                  <a:lnTo>
                    <a:pt x="46" y="0"/>
                  </a:lnTo>
                  <a:lnTo>
                    <a:pt x="25" y="87"/>
                  </a:lnTo>
                  <a:lnTo>
                    <a:pt x="2" y="266"/>
                  </a:lnTo>
                  <a:lnTo>
                    <a:pt x="0" y="358"/>
                  </a:lnTo>
                  <a:lnTo>
                    <a:pt x="2" y="445"/>
                  </a:lnTo>
                  <a:lnTo>
                    <a:pt x="23" y="615"/>
                  </a:lnTo>
                  <a:lnTo>
                    <a:pt x="61" y="779"/>
                  </a:lnTo>
                  <a:lnTo>
                    <a:pt x="118" y="934"/>
                  </a:lnTo>
                  <a:lnTo>
                    <a:pt x="191" y="1079"/>
                  </a:lnTo>
                  <a:lnTo>
                    <a:pt x="280" y="1216"/>
                  </a:lnTo>
                  <a:lnTo>
                    <a:pt x="384" y="1341"/>
                  </a:lnTo>
                  <a:lnTo>
                    <a:pt x="501" y="1455"/>
                  </a:lnTo>
                  <a:lnTo>
                    <a:pt x="564" y="1505"/>
                  </a:lnTo>
                  <a:lnTo>
                    <a:pt x="645" y="1396"/>
                  </a:lnTo>
                  <a:lnTo>
                    <a:pt x="587" y="1350"/>
                  </a:lnTo>
                  <a:lnTo>
                    <a:pt x="482" y="1248"/>
                  </a:lnTo>
                  <a:lnTo>
                    <a:pt x="388" y="1133"/>
                  </a:lnTo>
                  <a:lnTo>
                    <a:pt x="309" y="1009"/>
                  </a:lnTo>
                  <a:lnTo>
                    <a:pt x="241" y="876"/>
                  </a:lnTo>
                  <a:lnTo>
                    <a:pt x="191" y="735"/>
                  </a:lnTo>
                  <a:lnTo>
                    <a:pt x="155" y="587"/>
                  </a:lnTo>
                  <a:lnTo>
                    <a:pt x="138" y="433"/>
                  </a:lnTo>
                  <a:lnTo>
                    <a:pt x="136" y="35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75">
              <a:extLst>
                <a:ext uri="{FF2B5EF4-FFF2-40B4-BE49-F238E27FC236}">
                  <a16:creationId xmlns:a16="http://schemas.microsoft.com/office/drawing/2014/main" id="{C4B21177-217E-4B7A-BE8D-4239C5A72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0" y="2647950"/>
              <a:ext cx="1239838" cy="1957388"/>
            </a:xfrm>
            <a:custGeom>
              <a:avLst/>
              <a:gdLst>
                <a:gd name="T0" fmla="*/ 1770 w 2344"/>
                <a:gd name="T1" fmla="*/ 1083 h 3701"/>
                <a:gd name="T2" fmla="*/ 1772 w 2344"/>
                <a:gd name="T3" fmla="*/ 1026 h 3701"/>
                <a:gd name="T4" fmla="*/ 1779 w 2344"/>
                <a:gd name="T5" fmla="*/ 914 h 3701"/>
                <a:gd name="T6" fmla="*/ 1795 w 2344"/>
                <a:gd name="T7" fmla="*/ 804 h 3701"/>
                <a:gd name="T8" fmla="*/ 1819 w 2344"/>
                <a:gd name="T9" fmla="*/ 698 h 3701"/>
                <a:gd name="T10" fmla="*/ 1834 w 2344"/>
                <a:gd name="T11" fmla="*/ 645 h 3701"/>
                <a:gd name="T12" fmla="*/ 1743 w 2344"/>
                <a:gd name="T13" fmla="*/ 561 h 3701"/>
                <a:gd name="T14" fmla="*/ 1189 w 2344"/>
                <a:gd name="T15" fmla="*/ 48 h 3701"/>
                <a:gd name="T16" fmla="*/ 1174 w 2344"/>
                <a:gd name="T17" fmla="*/ 35 h 3701"/>
                <a:gd name="T18" fmla="*/ 1142 w 2344"/>
                <a:gd name="T19" fmla="*/ 16 h 3701"/>
                <a:gd name="T20" fmla="*/ 1106 w 2344"/>
                <a:gd name="T21" fmla="*/ 4 h 3701"/>
                <a:gd name="T22" fmla="*/ 1069 w 2344"/>
                <a:gd name="T23" fmla="*/ 0 h 3701"/>
                <a:gd name="T24" fmla="*/ 1050 w 2344"/>
                <a:gd name="T25" fmla="*/ 1 h 3701"/>
                <a:gd name="T26" fmla="*/ 156 w 2344"/>
                <a:gd name="T27" fmla="*/ 95 h 3701"/>
                <a:gd name="T28" fmla="*/ 119 w 2344"/>
                <a:gd name="T29" fmla="*/ 222 h 3701"/>
                <a:gd name="T30" fmla="*/ 60 w 2344"/>
                <a:gd name="T31" fmla="*/ 475 h 3701"/>
                <a:gd name="T32" fmla="*/ 21 w 2344"/>
                <a:gd name="T33" fmla="*/ 728 h 3701"/>
                <a:gd name="T34" fmla="*/ 0 w 2344"/>
                <a:gd name="T35" fmla="*/ 978 h 3701"/>
                <a:gd name="T36" fmla="*/ 0 w 2344"/>
                <a:gd name="T37" fmla="*/ 1229 h 3701"/>
                <a:gd name="T38" fmla="*/ 18 w 2344"/>
                <a:gd name="T39" fmla="*/ 1476 h 3701"/>
                <a:gd name="T40" fmla="*/ 55 w 2344"/>
                <a:gd name="T41" fmla="*/ 1721 h 3701"/>
                <a:gd name="T42" fmla="*/ 110 w 2344"/>
                <a:gd name="T43" fmla="*/ 1960 h 3701"/>
                <a:gd name="T44" fmla="*/ 182 w 2344"/>
                <a:gd name="T45" fmla="*/ 2194 h 3701"/>
                <a:gd name="T46" fmla="*/ 273 w 2344"/>
                <a:gd name="T47" fmla="*/ 2422 h 3701"/>
                <a:gd name="T48" fmla="*/ 381 w 2344"/>
                <a:gd name="T49" fmla="*/ 2643 h 3701"/>
                <a:gd name="T50" fmla="*/ 505 w 2344"/>
                <a:gd name="T51" fmla="*/ 2858 h 3701"/>
                <a:gd name="T52" fmla="*/ 646 w 2344"/>
                <a:gd name="T53" fmla="*/ 3062 h 3701"/>
                <a:gd name="T54" fmla="*/ 804 w 2344"/>
                <a:gd name="T55" fmla="*/ 3259 h 3701"/>
                <a:gd name="T56" fmla="*/ 978 w 2344"/>
                <a:gd name="T57" fmla="*/ 3445 h 3701"/>
                <a:gd name="T58" fmla="*/ 1168 w 2344"/>
                <a:gd name="T59" fmla="*/ 3619 h 3701"/>
                <a:gd name="T60" fmla="*/ 1271 w 2344"/>
                <a:gd name="T61" fmla="*/ 3701 h 3701"/>
                <a:gd name="T62" fmla="*/ 1462 w 2344"/>
                <a:gd name="T63" fmla="*/ 2883 h 3701"/>
                <a:gd name="T64" fmla="*/ 1471 w 2344"/>
                <a:gd name="T65" fmla="*/ 2850 h 3701"/>
                <a:gd name="T66" fmla="*/ 1500 w 2344"/>
                <a:gd name="T67" fmla="*/ 2791 h 3701"/>
                <a:gd name="T68" fmla="*/ 1540 w 2344"/>
                <a:gd name="T69" fmla="*/ 2740 h 3701"/>
                <a:gd name="T70" fmla="*/ 1590 w 2344"/>
                <a:gd name="T71" fmla="*/ 2696 h 3701"/>
                <a:gd name="T72" fmla="*/ 1621 w 2344"/>
                <a:gd name="T73" fmla="*/ 2679 h 3701"/>
                <a:gd name="T74" fmla="*/ 2344 w 2344"/>
                <a:gd name="T75" fmla="*/ 2296 h 3701"/>
                <a:gd name="T76" fmla="*/ 2279 w 2344"/>
                <a:gd name="T77" fmla="*/ 2242 h 3701"/>
                <a:gd name="T78" fmla="*/ 2161 w 2344"/>
                <a:gd name="T79" fmla="*/ 2119 h 3701"/>
                <a:gd name="T80" fmla="*/ 2055 w 2344"/>
                <a:gd name="T81" fmla="*/ 1987 h 3701"/>
                <a:gd name="T82" fmla="*/ 1965 w 2344"/>
                <a:gd name="T83" fmla="*/ 1842 h 3701"/>
                <a:gd name="T84" fmla="*/ 1890 w 2344"/>
                <a:gd name="T85" fmla="*/ 1686 h 3701"/>
                <a:gd name="T86" fmla="*/ 1832 w 2344"/>
                <a:gd name="T87" fmla="*/ 1524 h 3701"/>
                <a:gd name="T88" fmla="*/ 1793 w 2344"/>
                <a:gd name="T89" fmla="*/ 1353 h 3701"/>
                <a:gd name="T90" fmla="*/ 1773 w 2344"/>
                <a:gd name="T91" fmla="*/ 1174 h 3701"/>
                <a:gd name="T92" fmla="*/ 1770 w 2344"/>
                <a:gd name="T93" fmla="*/ 1083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44" h="3701">
                  <a:moveTo>
                    <a:pt x="1770" y="1083"/>
                  </a:moveTo>
                  <a:lnTo>
                    <a:pt x="1772" y="1026"/>
                  </a:lnTo>
                  <a:lnTo>
                    <a:pt x="1779" y="914"/>
                  </a:lnTo>
                  <a:lnTo>
                    <a:pt x="1795" y="804"/>
                  </a:lnTo>
                  <a:lnTo>
                    <a:pt x="1819" y="698"/>
                  </a:lnTo>
                  <a:lnTo>
                    <a:pt x="1834" y="645"/>
                  </a:lnTo>
                  <a:lnTo>
                    <a:pt x="1743" y="561"/>
                  </a:lnTo>
                  <a:lnTo>
                    <a:pt x="1189" y="48"/>
                  </a:lnTo>
                  <a:lnTo>
                    <a:pt x="1174" y="35"/>
                  </a:lnTo>
                  <a:lnTo>
                    <a:pt x="1142" y="16"/>
                  </a:lnTo>
                  <a:lnTo>
                    <a:pt x="1106" y="4"/>
                  </a:lnTo>
                  <a:lnTo>
                    <a:pt x="1069" y="0"/>
                  </a:lnTo>
                  <a:lnTo>
                    <a:pt x="1050" y="1"/>
                  </a:lnTo>
                  <a:lnTo>
                    <a:pt x="156" y="95"/>
                  </a:lnTo>
                  <a:lnTo>
                    <a:pt x="119" y="222"/>
                  </a:lnTo>
                  <a:lnTo>
                    <a:pt x="60" y="475"/>
                  </a:lnTo>
                  <a:lnTo>
                    <a:pt x="21" y="728"/>
                  </a:lnTo>
                  <a:lnTo>
                    <a:pt x="0" y="978"/>
                  </a:lnTo>
                  <a:lnTo>
                    <a:pt x="0" y="1229"/>
                  </a:lnTo>
                  <a:lnTo>
                    <a:pt x="18" y="1476"/>
                  </a:lnTo>
                  <a:lnTo>
                    <a:pt x="55" y="1721"/>
                  </a:lnTo>
                  <a:lnTo>
                    <a:pt x="110" y="1960"/>
                  </a:lnTo>
                  <a:lnTo>
                    <a:pt x="182" y="2194"/>
                  </a:lnTo>
                  <a:lnTo>
                    <a:pt x="273" y="2422"/>
                  </a:lnTo>
                  <a:lnTo>
                    <a:pt x="381" y="2643"/>
                  </a:lnTo>
                  <a:lnTo>
                    <a:pt x="505" y="2858"/>
                  </a:lnTo>
                  <a:lnTo>
                    <a:pt x="646" y="3062"/>
                  </a:lnTo>
                  <a:lnTo>
                    <a:pt x="804" y="3259"/>
                  </a:lnTo>
                  <a:lnTo>
                    <a:pt x="978" y="3445"/>
                  </a:lnTo>
                  <a:lnTo>
                    <a:pt x="1168" y="3619"/>
                  </a:lnTo>
                  <a:lnTo>
                    <a:pt x="1271" y="3701"/>
                  </a:lnTo>
                  <a:lnTo>
                    <a:pt x="1462" y="2883"/>
                  </a:lnTo>
                  <a:lnTo>
                    <a:pt x="1471" y="2850"/>
                  </a:lnTo>
                  <a:lnTo>
                    <a:pt x="1500" y="2791"/>
                  </a:lnTo>
                  <a:lnTo>
                    <a:pt x="1540" y="2740"/>
                  </a:lnTo>
                  <a:lnTo>
                    <a:pt x="1590" y="2696"/>
                  </a:lnTo>
                  <a:lnTo>
                    <a:pt x="1621" y="2679"/>
                  </a:lnTo>
                  <a:lnTo>
                    <a:pt x="2344" y="2296"/>
                  </a:lnTo>
                  <a:lnTo>
                    <a:pt x="2279" y="2242"/>
                  </a:lnTo>
                  <a:lnTo>
                    <a:pt x="2161" y="2119"/>
                  </a:lnTo>
                  <a:lnTo>
                    <a:pt x="2055" y="1987"/>
                  </a:lnTo>
                  <a:lnTo>
                    <a:pt x="1965" y="1842"/>
                  </a:lnTo>
                  <a:lnTo>
                    <a:pt x="1890" y="1686"/>
                  </a:lnTo>
                  <a:lnTo>
                    <a:pt x="1832" y="1524"/>
                  </a:lnTo>
                  <a:lnTo>
                    <a:pt x="1793" y="1353"/>
                  </a:lnTo>
                  <a:lnTo>
                    <a:pt x="1773" y="1174"/>
                  </a:lnTo>
                  <a:lnTo>
                    <a:pt x="1770" y="108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76">
              <a:extLst>
                <a:ext uri="{FF2B5EF4-FFF2-40B4-BE49-F238E27FC236}">
                  <a16:creationId xmlns:a16="http://schemas.microsoft.com/office/drawing/2014/main" id="{088EEF34-ABBD-49F4-AF3D-AE1F5EE81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1450975"/>
              <a:ext cx="1865313" cy="1465263"/>
            </a:xfrm>
            <a:custGeom>
              <a:avLst/>
              <a:gdLst>
                <a:gd name="T0" fmla="*/ 3135 w 3525"/>
                <a:gd name="T1" fmla="*/ 1769 h 2767"/>
                <a:gd name="T2" fmla="*/ 3510 w 3525"/>
                <a:gd name="T3" fmla="*/ 988 h 2767"/>
                <a:gd name="T4" fmla="*/ 3517 w 3525"/>
                <a:gd name="T5" fmla="*/ 971 h 2767"/>
                <a:gd name="T6" fmla="*/ 3525 w 3525"/>
                <a:gd name="T7" fmla="*/ 933 h 2767"/>
                <a:gd name="T8" fmla="*/ 3525 w 3525"/>
                <a:gd name="T9" fmla="*/ 896 h 2767"/>
                <a:gd name="T10" fmla="*/ 3518 w 3525"/>
                <a:gd name="T11" fmla="*/ 860 h 2767"/>
                <a:gd name="T12" fmla="*/ 3512 w 3525"/>
                <a:gd name="T13" fmla="*/ 841 h 2767"/>
                <a:gd name="T14" fmla="*/ 3148 w 3525"/>
                <a:gd name="T15" fmla="*/ 0 h 2767"/>
                <a:gd name="T16" fmla="*/ 3013 w 3525"/>
                <a:gd name="T17" fmla="*/ 3 h 2767"/>
                <a:gd name="T18" fmla="*/ 2748 w 3525"/>
                <a:gd name="T19" fmla="*/ 23 h 2767"/>
                <a:gd name="T20" fmla="*/ 2489 w 3525"/>
                <a:gd name="T21" fmla="*/ 62 h 2767"/>
                <a:gd name="T22" fmla="*/ 2238 w 3525"/>
                <a:gd name="T23" fmla="*/ 121 h 2767"/>
                <a:gd name="T24" fmla="*/ 1993 w 3525"/>
                <a:gd name="T25" fmla="*/ 197 h 2767"/>
                <a:gd name="T26" fmla="*/ 1758 w 3525"/>
                <a:gd name="T27" fmla="*/ 292 h 2767"/>
                <a:gd name="T28" fmla="*/ 1532 w 3525"/>
                <a:gd name="T29" fmla="*/ 403 h 2767"/>
                <a:gd name="T30" fmla="*/ 1316 w 3525"/>
                <a:gd name="T31" fmla="*/ 531 h 2767"/>
                <a:gd name="T32" fmla="*/ 1112 w 3525"/>
                <a:gd name="T33" fmla="*/ 676 h 2767"/>
                <a:gd name="T34" fmla="*/ 919 w 3525"/>
                <a:gd name="T35" fmla="*/ 836 h 2767"/>
                <a:gd name="T36" fmla="*/ 737 w 3525"/>
                <a:gd name="T37" fmla="*/ 1011 h 2767"/>
                <a:gd name="T38" fmla="*/ 570 w 3525"/>
                <a:gd name="T39" fmla="*/ 1200 h 2767"/>
                <a:gd name="T40" fmla="*/ 416 w 3525"/>
                <a:gd name="T41" fmla="*/ 1403 h 2767"/>
                <a:gd name="T42" fmla="*/ 278 w 3525"/>
                <a:gd name="T43" fmla="*/ 1620 h 2767"/>
                <a:gd name="T44" fmla="*/ 154 w 3525"/>
                <a:gd name="T45" fmla="*/ 1849 h 2767"/>
                <a:gd name="T46" fmla="*/ 46 w 3525"/>
                <a:gd name="T47" fmla="*/ 2090 h 2767"/>
                <a:gd name="T48" fmla="*/ 0 w 3525"/>
                <a:gd name="T49" fmla="*/ 2215 h 2767"/>
                <a:gd name="T50" fmla="*/ 834 w 3525"/>
                <a:gd name="T51" fmla="*/ 2128 h 2767"/>
                <a:gd name="T52" fmla="*/ 867 w 3525"/>
                <a:gd name="T53" fmla="*/ 2126 h 2767"/>
                <a:gd name="T54" fmla="*/ 933 w 3525"/>
                <a:gd name="T55" fmla="*/ 2133 h 2767"/>
                <a:gd name="T56" fmla="*/ 995 w 3525"/>
                <a:gd name="T57" fmla="*/ 2154 h 2767"/>
                <a:gd name="T58" fmla="*/ 1053 w 3525"/>
                <a:gd name="T59" fmla="*/ 2187 h 2767"/>
                <a:gd name="T60" fmla="*/ 1079 w 3525"/>
                <a:gd name="T61" fmla="*/ 2210 h 2767"/>
                <a:gd name="T62" fmla="*/ 1679 w 3525"/>
                <a:gd name="T63" fmla="*/ 2767 h 2767"/>
                <a:gd name="T64" fmla="*/ 1701 w 3525"/>
                <a:gd name="T65" fmla="*/ 2712 h 2767"/>
                <a:gd name="T66" fmla="*/ 1751 w 3525"/>
                <a:gd name="T67" fmla="*/ 2607 h 2767"/>
                <a:gd name="T68" fmla="*/ 1810 w 3525"/>
                <a:gd name="T69" fmla="*/ 2506 h 2767"/>
                <a:gd name="T70" fmla="*/ 1875 w 3525"/>
                <a:gd name="T71" fmla="*/ 2411 h 2767"/>
                <a:gd name="T72" fmla="*/ 1947 w 3525"/>
                <a:gd name="T73" fmla="*/ 2320 h 2767"/>
                <a:gd name="T74" fmla="*/ 2025 w 3525"/>
                <a:gd name="T75" fmla="*/ 2236 h 2767"/>
                <a:gd name="T76" fmla="*/ 2108 w 3525"/>
                <a:gd name="T77" fmla="*/ 2158 h 2767"/>
                <a:gd name="T78" fmla="*/ 2198 w 3525"/>
                <a:gd name="T79" fmla="*/ 2085 h 2767"/>
                <a:gd name="T80" fmla="*/ 2293 w 3525"/>
                <a:gd name="T81" fmla="*/ 2018 h 2767"/>
                <a:gd name="T82" fmla="*/ 2392 w 3525"/>
                <a:gd name="T83" fmla="*/ 1959 h 2767"/>
                <a:gd name="T84" fmla="*/ 2497 w 3525"/>
                <a:gd name="T85" fmla="*/ 1908 h 2767"/>
                <a:gd name="T86" fmla="*/ 2605 w 3525"/>
                <a:gd name="T87" fmla="*/ 1863 h 2767"/>
                <a:gd name="T88" fmla="*/ 2718 w 3525"/>
                <a:gd name="T89" fmla="*/ 1827 h 2767"/>
                <a:gd name="T90" fmla="*/ 2833 w 3525"/>
                <a:gd name="T91" fmla="*/ 1800 h 2767"/>
                <a:gd name="T92" fmla="*/ 2952 w 3525"/>
                <a:gd name="T93" fmla="*/ 1781 h 2767"/>
                <a:gd name="T94" fmla="*/ 3073 w 3525"/>
                <a:gd name="T95" fmla="*/ 1771 h 2767"/>
                <a:gd name="T96" fmla="*/ 3135 w 3525"/>
                <a:gd name="T97" fmla="*/ 1769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25" h="2767">
                  <a:moveTo>
                    <a:pt x="3135" y="1769"/>
                  </a:moveTo>
                  <a:lnTo>
                    <a:pt x="3510" y="988"/>
                  </a:lnTo>
                  <a:lnTo>
                    <a:pt x="3517" y="971"/>
                  </a:lnTo>
                  <a:lnTo>
                    <a:pt x="3525" y="933"/>
                  </a:lnTo>
                  <a:lnTo>
                    <a:pt x="3525" y="896"/>
                  </a:lnTo>
                  <a:lnTo>
                    <a:pt x="3518" y="860"/>
                  </a:lnTo>
                  <a:lnTo>
                    <a:pt x="3512" y="841"/>
                  </a:lnTo>
                  <a:lnTo>
                    <a:pt x="3148" y="0"/>
                  </a:lnTo>
                  <a:lnTo>
                    <a:pt x="3013" y="3"/>
                  </a:lnTo>
                  <a:lnTo>
                    <a:pt x="2748" y="23"/>
                  </a:lnTo>
                  <a:lnTo>
                    <a:pt x="2489" y="62"/>
                  </a:lnTo>
                  <a:lnTo>
                    <a:pt x="2238" y="121"/>
                  </a:lnTo>
                  <a:lnTo>
                    <a:pt x="1993" y="197"/>
                  </a:lnTo>
                  <a:lnTo>
                    <a:pt x="1758" y="292"/>
                  </a:lnTo>
                  <a:lnTo>
                    <a:pt x="1532" y="403"/>
                  </a:lnTo>
                  <a:lnTo>
                    <a:pt x="1316" y="531"/>
                  </a:lnTo>
                  <a:lnTo>
                    <a:pt x="1112" y="676"/>
                  </a:lnTo>
                  <a:lnTo>
                    <a:pt x="919" y="836"/>
                  </a:lnTo>
                  <a:lnTo>
                    <a:pt x="737" y="1011"/>
                  </a:lnTo>
                  <a:lnTo>
                    <a:pt x="570" y="1200"/>
                  </a:lnTo>
                  <a:lnTo>
                    <a:pt x="416" y="1403"/>
                  </a:lnTo>
                  <a:lnTo>
                    <a:pt x="278" y="1620"/>
                  </a:lnTo>
                  <a:lnTo>
                    <a:pt x="154" y="1849"/>
                  </a:lnTo>
                  <a:lnTo>
                    <a:pt x="46" y="2090"/>
                  </a:lnTo>
                  <a:lnTo>
                    <a:pt x="0" y="2215"/>
                  </a:lnTo>
                  <a:lnTo>
                    <a:pt x="834" y="2128"/>
                  </a:lnTo>
                  <a:lnTo>
                    <a:pt x="867" y="2126"/>
                  </a:lnTo>
                  <a:lnTo>
                    <a:pt x="933" y="2133"/>
                  </a:lnTo>
                  <a:lnTo>
                    <a:pt x="995" y="2154"/>
                  </a:lnTo>
                  <a:lnTo>
                    <a:pt x="1053" y="2187"/>
                  </a:lnTo>
                  <a:lnTo>
                    <a:pt x="1079" y="2210"/>
                  </a:lnTo>
                  <a:lnTo>
                    <a:pt x="1679" y="2767"/>
                  </a:lnTo>
                  <a:lnTo>
                    <a:pt x="1701" y="2712"/>
                  </a:lnTo>
                  <a:lnTo>
                    <a:pt x="1751" y="2607"/>
                  </a:lnTo>
                  <a:lnTo>
                    <a:pt x="1810" y="2506"/>
                  </a:lnTo>
                  <a:lnTo>
                    <a:pt x="1875" y="2411"/>
                  </a:lnTo>
                  <a:lnTo>
                    <a:pt x="1947" y="2320"/>
                  </a:lnTo>
                  <a:lnTo>
                    <a:pt x="2025" y="2236"/>
                  </a:lnTo>
                  <a:lnTo>
                    <a:pt x="2108" y="2158"/>
                  </a:lnTo>
                  <a:lnTo>
                    <a:pt x="2198" y="2085"/>
                  </a:lnTo>
                  <a:lnTo>
                    <a:pt x="2293" y="2018"/>
                  </a:lnTo>
                  <a:lnTo>
                    <a:pt x="2392" y="1959"/>
                  </a:lnTo>
                  <a:lnTo>
                    <a:pt x="2497" y="1908"/>
                  </a:lnTo>
                  <a:lnTo>
                    <a:pt x="2605" y="1863"/>
                  </a:lnTo>
                  <a:lnTo>
                    <a:pt x="2718" y="1827"/>
                  </a:lnTo>
                  <a:lnTo>
                    <a:pt x="2833" y="1800"/>
                  </a:lnTo>
                  <a:lnTo>
                    <a:pt x="2952" y="1781"/>
                  </a:lnTo>
                  <a:lnTo>
                    <a:pt x="3073" y="1771"/>
                  </a:lnTo>
                  <a:lnTo>
                    <a:pt x="3135" y="176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77">
              <a:extLst>
                <a:ext uri="{FF2B5EF4-FFF2-40B4-BE49-F238E27FC236}">
                  <a16:creationId xmlns:a16="http://schemas.microsoft.com/office/drawing/2014/main" id="{B446085A-8788-4CDF-8DCE-143BB31B9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238" y="2452688"/>
              <a:ext cx="692150" cy="531813"/>
            </a:xfrm>
            <a:custGeom>
              <a:avLst/>
              <a:gdLst>
                <a:gd name="T0" fmla="*/ 0 w 1307"/>
                <a:gd name="T1" fmla="*/ 964 h 1003"/>
                <a:gd name="T2" fmla="*/ 129 w 1307"/>
                <a:gd name="T3" fmla="*/ 1003 h 1003"/>
                <a:gd name="T4" fmla="*/ 163 w 1307"/>
                <a:gd name="T5" fmla="*/ 912 h 1003"/>
                <a:gd name="T6" fmla="*/ 254 w 1307"/>
                <a:gd name="T7" fmla="*/ 741 h 1003"/>
                <a:gd name="T8" fmla="*/ 368 w 1307"/>
                <a:gd name="T9" fmla="*/ 587 h 1003"/>
                <a:gd name="T10" fmla="*/ 503 w 1307"/>
                <a:gd name="T11" fmla="*/ 450 h 1003"/>
                <a:gd name="T12" fmla="*/ 656 w 1307"/>
                <a:gd name="T13" fmla="*/ 335 h 1003"/>
                <a:gd name="T14" fmla="*/ 826 w 1307"/>
                <a:gd name="T15" fmla="*/ 242 h 1003"/>
                <a:gd name="T16" fmla="*/ 962 w 1307"/>
                <a:gd name="T17" fmla="*/ 189 h 1003"/>
                <a:gd name="T18" fmla="*/ 1058 w 1307"/>
                <a:gd name="T19" fmla="*/ 163 h 1003"/>
                <a:gd name="T20" fmla="*/ 1155 w 1307"/>
                <a:gd name="T21" fmla="*/ 143 h 1003"/>
                <a:gd name="T22" fmla="*/ 1255 w 1307"/>
                <a:gd name="T23" fmla="*/ 130 h 1003"/>
                <a:gd name="T24" fmla="*/ 1307 w 1307"/>
                <a:gd name="T25" fmla="*/ 125 h 1003"/>
                <a:gd name="T26" fmla="*/ 1307 w 1307"/>
                <a:gd name="T27" fmla="*/ 0 h 1003"/>
                <a:gd name="T28" fmla="*/ 1249 w 1307"/>
                <a:gd name="T29" fmla="*/ 3 h 1003"/>
                <a:gd name="T30" fmla="*/ 1138 w 1307"/>
                <a:gd name="T31" fmla="*/ 16 h 1003"/>
                <a:gd name="T32" fmla="*/ 1030 w 1307"/>
                <a:gd name="T33" fmla="*/ 38 h 1003"/>
                <a:gd name="T34" fmla="*/ 925 w 1307"/>
                <a:gd name="T35" fmla="*/ 68 h 1003"/>
                <a:gd name="T36" fmla="*/ 824 w 1307"/>
                <a:gd name="T37" fmla="*/ 104 h 1003"/>
                <a:gd name="T38" fmla="*/ 726 w 1307"/>
                <a:gd name="T39" fmla="*/ 148 h 1003"/>
                <a:gd name="T40" fmla="*/ 631 w 1307"/>
                <a:gd name="T41" fmla="*/ 199 h 1003"/>
                <a:gd name="T42" fmla="*/ 542 w 1307"/>
                <a:gd name="T43" fmla="*/ 256 h 1003"/>
                <a:gd name="T44" fmla="*/ 457 w 1307"/>
                <a:gd name="T45" fmla="*/ 320 h 1003"/>
                <a:gd name="T46" fmla="*/ 376 w 1307"/>
                <a:gd name="T47" fmla="*/ 390 h 1003"/>
                <a:gd name="T48" fmla="*/ 301 w 1307"/>
                <a:gd name="T49" fmla="*/ 465 h 1003"/>
                <a:gd name="T50" fmla="*/ 232 w 1307"/>
                <a:gd name="T51" fmla="*/ 545 h 1003"/>
                <a:gd name="T52" fmla="*/ 170 w 1307"/>
                <a:gd name="T53" fmla="*/ 630 h 1003"/>
                <a:gd name="T54" fmla="*/ 113 w 1307"/>
                <a:gd name="T55" fmla="*/ 721 h 1003"/>
                <a:gd name="T56" fmla="*/ 62 w 1307"/>
                <a:gd name="T57" fmla="*/ 815 h 1003"/>
                <a:gd name="T58" fmla="*/ 19 w 1307"/>
                <a:gd name="T59" fmla="*/ 912 h 1003"/>
                <a:gd name="T60" fmla="*/ 0 w 1307"/>
                <a:gd name="T61" fmla="*/ 964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7" h="1003">
                  <a:moveTo>
                    <a:pt x="0" y="964"/>
                  </a:moveTo>
                  <a:lnTo>
                    <a:pt x="129" y="1003"/>
                  </a:lnTo>
                  <a:lnTo>
                    <a:pt x="163" y="912"/>
                  </a:lnTo>
                  <a:lnTo>
                    <a:pt x="254" y="741"/>
                  </a:lnTo>
                  <a:lnTo>
                    <a:pt x="368" y="587"/>
                  </a:lnTo>
                  <a:lnTo>
                    <a:pt x="503" y="450"/>
                  </a:lnTo>
                  <a:lnTo>
                    <a:pt x="656" y="335"/>
                  </a:lnTo>
                  <a:lnTo>
                    <a:pt x="826" y="242"/>
                  </a:lnTo>
                  <a:lnTo>
                    <a:pt x="962" y="189"/>
                  </a:lnTo>
                  <a:lnTo>
                    <a:pt x="1058" y="163"/>
                  </a:lnTo>
                  <a:lnTo>
                    <a:pt x="1155" y="143"/>
                  </a:lnTo>
                  <a:lnTo>
                    <a:pt x="1255" y="130"/>
                  </a:lnTo>
                  <a:lnTo>
                    <a:pt x="1307" y="125"/>
                  </a:lnTo>
                  <a:lnTo>
                    <a:pt x="1307" y="0"/>
                  </a:lnTo>
                  <a:lnTo>
                    <a:pt x="1249" y="3"/>
                  </a:lnTo>
                  <a:lnTo>
                    <a:pt x="1138" y="16"/>
                  </a:lnTo>
                  <a:lnTo>
                    <a:pt x="1030" y="38"/>
                  </a:lnTo>
                  <a:lnTo>
                    <a:pt x="925" y="68"/>
                  </a:lnTo>
                  <a:lnTo>
                    <a:pt x="824" y="104"/>
                  </a:lnTo>
                  <a:lnTo>
                    <a:pt x="726" y="148"/>
                  </a:lnTo>
                  <a:lnTo>
                    <a:pt x="631" y="199"/>
                  </a:lnTo>
                  <a:lnTo>
                    <a:pt x="542" y="256"/>
                  </a:lnTo>
                  <a:lnTo>
                    <a:pt x="457" y="320"/>
                  </a:lnTo>
                  <a:lnTo>
                    <a:pt x="376" y="390"/>
                  </a:lnTo>
                  <a:lnTo>
                    <a:pt x="301" y="465"/>
                  </a:lnTo>
                  <a:lnTo>
                    <a:pt x="232" y="545"/>
                  </a:lnTo>
                  <a:lnTo>
                    <a:pt x="170" y="630"/>
                  </a:lnTo>
                  <a:lnTo>
                    <a:pt x="113" y="721"/>
                  </a:lnTo>
                  <a:lnTo>
                    <a:pt x="62" y="815"/>
                  </a:lnTo>
                  <a:lnTo>
                    <a:pt x="19" y="912"/>
                  </a:lnTo>
                  <a:lnTo>
                    <a:pt x="0" y="96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B42308C5-1079-4DE0-A681-17EC026C5DFB}"/>
              </a:ext>
            </a:extLst>
          </p:cNvPr>
          <p:cNvSpPr/>
          <p:nvPr/>
        </p:nvSpPr>
        <p:spPr>
          <a:xfrm>
            <a:off x="5379106" y="3218098"/>
            <a:ext cx="1433788" cy="143788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F2CB36-C05C-40D8-AF5E-FAF0E29769DA}"/>
              </a:ext>
            </a:extLst>
          </p:cNvPr>
          <p:cNvSpPr txBox="1"/>
          <p:nvPr/>
        </p:nvSpPr>
        <p:spPr>
          <a:xfrm>
            <a:off x="7068421" y="2561591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17AC79-E4C4-4BE4-AA3C-948A15D62926}"/>
              </a:ext>
            </a:extLst>
          </p:cNvPr>
          <p:cNvSpPr txBox="1"/>
          <p:nvPr/>
        </p:nvSpPr>
        <p:spPr>
          <a:xfrm>
            <a:off x="6941384" y="4579652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328884-10D3-4835-B0DA-483214FB76A4}"/>
              </a:ext>
            </a:extLst>
          </p:cNvPr>
          <p:cNvSpPr txBox="1"/>
          <p:nvPr/>
        </p:nvSpPr>
        <p:spPr>
          <a:xfrm>
            <a:off x="4897243" y="4986133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42F9DB-4993-49DB-A717-45EBF1B4B5E7}"/>
              </a:ext>
            </a:extLst>
          </p:cNvPr>
          <p:cNvSpPr txBox="1"/>
          <p:nvPr/>
        </p:nvSpPr>
        <p:spPr>
          <a:xfrm>
            <a:off x="3853472" y="3315299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668661-C9B0-43D1-A70D-B22DC64AC437}"/>
              </a:ext>
            </a:extLst>
          </p:cNvPr>
          <p:cNvSpPr txBox="1"/>
          <p:nvPr/>
        </p:nvSpPr>
        <p:spPr>
          <a:xfrm>
            <a:off x="5303664" y="1694602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788B439-BB8F-4841-B7AF-86D63B238C64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B23AA19-9A39-4C85-9D6B-0C10368EA90C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E56B2C7-F737-4F60-8221-408D2C753AA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7978C5-DB74-49D2-BC03-1934383BA7C0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14C82F-F67F-4EA4-AF8C-751C0FEA2F6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C7F058A-2AD4-45C9-B3D1-48EAA5CF34C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6C2B554-E1CA-4B3C-8963-DFD567504E8B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0171090-9AD8-44DD-88D0-B2CC20009334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52E63E1-A88E-42D2-AAE8-842039BDCCA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2" name="Graphic 41" descr="Magnifying glass">
            <a:extLst>
              <a:ext uri="{FF2B5EF4-FFF2-40B4-BE49-F238E27FC236}">
                <a16:creationId xmlns:a16="http://schemas.microsoft.com/office/drawing/2014/main" id="{EA1723C2-2A92-4741-A166-BB0820AFA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44" name="Graphic 43" descr="Lightbulb">
            <a:extLst>
              <a:ext uri="{FF2B5EF4-FFF2-40B4-BE49-F238E27FC236}">
                <a16:creationId xmlns:a16="http://schemas.microsoft.com/office/drawing/2014/main" id="{8729D75A-287C-49D8-AC8E-7603E3B5B0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45" name="Graphic 44" descr="Bar chart">
            <a:extLst>
              <a:ext uri="{FF2B5EF4-FFF2-40B4-BE49-F238E27FC236}">
                <a16:creationId xmlns:a16="http://schemas.microsoft.com/office/drawing/2014/main" id="{C042CDC0-1859-4B3A-BCEE-EC6B87B837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pic>
        <p:nvPicPr>
          <p:cNvPr id="46" name="Graphic 45" descr="Puzzle">
            <a:extLst>
              <a:ext uri="{FF2B5EF4-FFF2-40B4-BE49-F238E27FC236}">
                <a16:creationId xmlns:a16="http://schemas.microsoft.com/office/drawing/2014/main" id="{D95E6158-5143-4A48-980E-8E7719C6DE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73581" y="2133989"/>
            <a:ext cx="692262" cy="692262"/>
          </a:xfrm>
          <a:prstGeom prst="rect">
            <a:avLst/>
          </a:prstGeom>
        </p:spPr>
      </p:pic>
      <p:pic>
        <p:nvPicPr>
          <p:cNvPr id="47" name="Graphic 46" descr="Magnifying glass">
            <a:extLst>
              <a:ext uri="{FF2B5EF4-FFF2-40B4-BE49-F238E27FC236}">
                <a16:creationId xmlns:a16="http://schemas.microsoft.com/office/drawing/2014/main" id="{E976F6AD-A96B-4EC4-A689-4991089CD0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29220" y="5291577"/>
            <a:ext cx="692262" cy="692262"/>
          </a:xfrm>
          <a:prstGeom prst="rect">
            <a:avLst/>
          </a:prstGeom>
        </p:spPr>
      </p:pic>
      <p:pic>
        <p:nvPicPr>
          <p:cNvPr id="48" name="Graphic 47" descr="Fire">
            <a:extLst>
              <a:ext uri="{FF2B5EF4-FFF2-40B4-BE49-F238E27FC236}">
                <a16:creationId xmlns:a16="http://schemas.microsoft.com/office/drawing/2014/main" id="{94DAAD2F-ADA2-4CB4-8648-5E953258EAA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46187" y="3851462"/>
            <a:ext cx="692262" cy="692262"/>
          </a:xfrm>
          <a:prstGeom prst="rect">
            <a:avLst/>
          </a:prstGeom>
        </p:spPr>
      </p:pic>
      <p:pic>
        <p:nvPicPr>
          <p:cNvPr id="49" name="Graphic 48" descr="Lightbulb">
            <a:extLst>
              <a:ext uri="{FF2B5EF4-FFF2-40B4-BE49-F238E27FC236}">
                <a16:creationId xmlns:a16="http://schemas.microsoft.com/office/drawing/2014/main" id="{3456152A-936C-43D6-895E-72CCCE88202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87922" y="2302222"/>
            <a:ext cx="694944" cy="694944"/>
          </a:xfrm>
          <a:prstGeom prst="rect">
            <a:avLst/>
          </a:prstGeom>
        </p:spPr>
      </p:pic>
      <p:pic>
        <p:nvPicPr>
          <p:cNvPr id="50" name="Graphic 49" descr="Bar chart">
            <a:extLst>
              <a:ext uri="{FF2B5EF4-FFF2-40B4-BE49-F238E27FC236}">
                <a16:creationId xmlns:a16="http://schemas.microsoft.com/office/drawing/2014/main" id="{5F437F99-2D01-4AC0-8D91-E86291E78C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98543" y="4406507"/>
            <a:ext cx="694944" cy="694944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1445ABA7-1730-4071-929C-5BD66A09BC28}"/>
              </a:ext>
            </a:extLst>
          </p:cNvPr>
          <p:cNvGrpSpPr/>
          <p:nvPr/>
        </p:nvGrpSpPr>
        <p:grpSpPr>
          <a:xfrm>
            <a:off x="9029177" y="2481912"/>
            <a:ext cx="2664296" cy="1350305"/>
            <a:chOff x="407368" y="1877631"/>
            <a:chExt cx="2879315" cy="1350305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9F6D0B5-759D-4C5A-B311-4254FFDC1B9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4BD4675-6D41-4253-A867-614AB01B92A7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57B20D3-E84D-4852-80EE-FF8647ACA3C3}"/>
              </a:ext>
            </a:extLst>
          </p:cNvPr>
          <p:cNvGrpSpPr/>
          <p:nvPr/>
        </p:nvGrpSpPr>
        <p:grpSpPr>
          <a:xfrm>
            <a:off x="9029177" y="4007611"/>
            <a:ext cx="2664296" cy="1350305"/>
            <a:chOff x="407368" y="1877631"/>
            <a:chExt cx="2879315" cy="1350305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D93A3FA-458D-4616-AB8B-E4E67BBBACA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253B670-8749-4755-BAB9-D82A26B1B7FF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57" name="Graphic 56" descr="Puzzle">
            <a:extLst>
              <a:ext uri="{FF2B5EF4-FFF2-40B4-BE49-F238E27FC236}">
                <a16:creationId xmlns:a16="http://schemas.microsoft.com/office/drawing/2014/main" id="{1326A6FE-4E0D-465E-907D-56CE920F93D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029177" y="2438508"/>
            <a:ext cx="512064" cy="512064"/>
          </a:xfrm>
          <a:prstGeom prst="rect">
            <a:avLst/>
          </a:prstGeom>
        </p:spPr>
      </p:pic>
      <p:pic>
        <p:nvPicPr>
          <p:cNvPr id="58" name="Graphic 57" descr="Fire">
            <a:extLst>
              <a:ext uri="{FF2B5EF4-FFF2-40B4-BE49-F238E27FC236}">
                <a16:creationId xmlns:a16="http://schemas.microsoft.com/office/drawing/2014/main" id="{1BDFD45D-3B81-4470-BAAE-142830585808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029177" y="3946954"/>
            <a:ext cx="512064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4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2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41E5C8-03C0-4DAC-8ADE-DCE417727D52}"/>
              </a:ext>
            </a:extLst>
          </p:cNvPr>
          <p:cNvGrpSpPr>
            <a:grpSpLocks noChangeAspect="1"/>
          </p:cNvGrpSpPr>
          <p:nvPr/>
        </p:nvGrpSpPr>
        <p:grpSpPr>
          <a:xfrm>
            <a:off x="3924067" y="1566271"/>
            <a:ext cx="4343866" cy="4736592"/>
            <a:chOff x="3982988" y="2535882"/>
            <a:chExt cx="2598738" cy="2833688"/>
          </a:xfrm>
        </p:grpSpPr>
        <p:sp>
          <p:nvSpPr>
            <p:cNvPr id="5" name="Freeform 92">
              <a:extLst>
                <a:ext uri="{FF2B5EF4-FFF2-40B4-BE49-F238E27FC236}">
                  <a16:creationId xmlns:a16="http://schemas.microsoft.com/office/drawing/2014/main" id="{2746514C-EA18-4168-8401-6C2F3DC1E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888" y="2708920"/>
              <a:ext cx="1493838" cy="2660650"/>
            </a:xfrm>
            <a:custGeom>
              <a:avLst/>
              <a:gdLst>
                <a:gd name="T0" fmla="*/ 191 w 731"/>
                <a:gd name="T1" fmla="*/ 0 h 1301"/>
                <a:gd name="T2" fmla="*/ 682 w 731"/>
                <a:gd name="T3" fmla="*/ 420 h 1301"/>
                <a:gd name="T4" fmla="*/ 645 w 731"/>
                <a:gd name="T5" fmla="*/ 890 h 1301"/>
                <a:gd name="T6" fmla="*/ 160 w 731"/>
                <a:gd name="T7" fmla="*/ 1223 h 1301"/>
                <a:gd name="T8" fmla="*/ 127 w 731"/>
                <a:gd name="T9" fmla="*/ 1301 h 1301"/>
                <a:gd name="T10" fmla="*/ 0 w 731"/>
                <a:gd name="T11" fmla="*/ 1043 h 1301"/>
                <a:gd name="T12" fmla="*/ 127 w 731"/>
                <a:gd name="T13" fmla="*/ 784 h 1301"/>
                <a:gd name="T14" fmla="*/ 158 w 731"/>
                <a:gd name="T15" fmla="*/ 858 h 1301"/>
                <a:gd name="T16" fmla="*/ 324 w 731"/>
                <a:gd name="T17" fmla="*/ 726 h 1301"/>
                <a:gd name="T18" fmla="*/ 339 w 731"/>
                <a:gd name="T19" fmla="*/ 530 h 1301"/>
                <a:gd name="T20" fmla="*/ 181 w 731"/>
                <a:gd name="T21" fmla="*/ 368 h 1301"/>
                <a:gd name="T22" fmla="*/ 276 w 731"/>
                <a:gd name="T23" fmla="*/ 174 h 1301"/>
                <a:gd name="T24" fmla="*/ 191 w 731"/>
                <a:gd name="T25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1" h="1301">
                  <a:moveTo>
                    <a:pt x="191" y="0"/>
                  </a:moveTo>
                  <a:cubicBezTo>
                    <a:pt x="416" y="35"/>
                    <a:pt x="609" y="194"/>
                    <a:pt x="682" y="420"/>
                  </a:cubicBezTo>
                  <a:cubicBezTo>
                    <a:pt x="731" y="570"/>
                    <a:pt x="722" y="738"/>
                    <a:pt x="645" y="890"/>
                  </a:cubicBezTo>
                  <a:cubicBezTo>
                    <a:pt x="549" y="1076"/>
                    <a:pt x="367" y="1201"/>
                    <a:pt x="160" y="1223"/>
                  </a:cubicBezTo>
                  <a:lnTo>
                    <a:pt x="127" y="1301"/>
                  </a:lnTo>
                  <a:lnTo>
                    <a:pt x="0" y="1043"/>
                  </a:lnTo>
                  <a:lnTo>
                    <a:pt x="127" y="784"/>
                  </a:lnTo>
                  <a:lnTo>
                    <a:pt x="158" y="858"/>
                  </a:lnTo>
                  <a:cubicBezTo>
                    <a:pt x="230" y="840"/>
                    <a:pt x="290" y="792"/>
                    <a:pt x="324" y="726"/>
                  </a:cubicBezTo>
                  <a:cubicBezTo>
                    <a:pt x="356" y="663"/>
                    <a:pt x="359" y="593"/>
                    <a:pt x="339" y="530"/>
                  </a:cubicBezTo>
                  <a:cubicBezTo>
                    <a:pt x="314" y="453"/>
                    <a:pt x="254" y="394"/>
                    <a:pt x="181" y="368"/>
                  </a:cubicBezTo>
                  <a:lnTo>
                    <a:pt x="276" y="174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93">
              <a:extLst>
                <a:ext uri="{FF2B5EF4-FFF2-40B4-BE49-F238E27FC236}">
                  <a16:creationId xmlns:a16="http://schemas.microsoft.com/office/drawing/2014/main" id="{556F4E30-9EE7-4ED9-BF55-55BC90F4A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988" y="2535882"/>
              <a:ext cx="1624013" cy="2681288"/>
            </a:xfrm>
            <a:custGeom>
              <a:avLst/>
              <a:gdLst>
                <a:gd name="T0" fmla="*/ 608 w 794"/>
                <a:gd name="T1" fmla="*/ 1311 h 1311"/>
                <a:gd name="T2" fmla="*/ 49 w 794"/>
                <a:gd name="T3" fmla="*/ 884 h 1311"/>
                <a:gd name="T4" fmla="*/ 87 w 794"/>
                <a:gd name="T5" fmla="*/ 414 h 1311"/>
                <a:gd name="T6" fmla="*/ 634 w 794"/>
                <a:gd name="T7" fmla="*/ 78 h 1311"/>
                <a:gd name="T8" fmla="*/ 667 w 794"/>
                <a:gd name="T9" fmla="*/ 0 h 1311"/>
                <a:gd name="T10" fmla="*/ 794 w 794"/>
                <a:gd name="T11" fmla="*/ 259 h 1311"/>
                <a:gd name="T12" fmla="*/ 667 w 794"/>
                <a:gd name="T13" fmla="*/ 517 h 1311"/>
                <a:gd name="T14" fmla="*/ 634 w 794"/>
                <a:gd name="T15" fmla="*/ 439 h 1311"/>
                <a:gd name="T16" fmla="*/ 408 w 794"/>
                <a:gd name="T17" fmla="*/ 578 h 1311"/>
                <a:gd name="T18" fmla="*/ 392 w 794"/>
                <a:gd name="T19" fmla="*/ 774 h 1311"/>
                <a:gd name="T20" fmla="*/ 606 w 794"/>
                <a:gd name="T21" fmla="*/ 948 h 1311"/>
                <a:gd name="T22" fmla="*/ 518 w 794"/>
                <a:gd name="T23" fmla="*/ 1128 h 1311"/>
                <a:gd name="T24" fmla="*/ 608 w 794"/>
                <a:gd name="T25" fmla="*/ 1311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4" h="1311">
                  <a:moveTo>
                    <a:pt x="608" y="1311"/>
                  </a:moveTo>
                  <a:cubicBezTo>
                    <a:pt x="357" y="1299"/>
                    <a:pt x="130" y="1134"/>
                    <a:pt x="49" y="884"/>
                  </a:cubicBezTo>
                  <a:cubicBezTo>
                    <a:pt x="0" y="734"/>
                    <a:pt x="9" y="566"/>
                    <a:pt x="87" y="414"/>
                  </a:cubicBezTo>
                  <a:cubicBezTo>
                    <a:pt x="192" y="208"/>
                    <a:pt x="403" y="78"/>
                    <a:pt x="634" y="78"/>
                  </a:cubicBezTo>
                  <a:lnTo>
                    <a:pt x="667" y="0"/>
                  </a:lnTo>
                  <a:lnTo>
                    <a:pt x="794" y="259"/>
                  </a:lnTo>
                  <a:lnTo>
                    <a:pt x="667" y="517"/>
                  </a:lnTo>
                  <a:lnTo>
                    <a:pt x="634" y="439"/>
                  </a:lnTo>
                  <a:cubicBezTo>
                    <a:pt x="539" y="439"/>
                    <a:pt x="451" y="493"/>
                    <a:pt x="408" y="578"/>
                  </a:cubicBezTo>
                  <a:cubicBezTo>
                    <a:pt x="376" y="641"/>
                    <a:pt x="372" y="711"/>
                    <a:pt x="392" y="774"/>
                  </a:cubicBezTo>
                  <a:cubicBezTo>
                    <a:pt x="424" y="872"/>
                    <a:pt x="510" y="937"/>
                    <a:pt x="606" y="948"/>
                  </a:cubicBezTo>
                  <a:lnTo>
                    <a:pt x="518" y="1128"/>
                  </a:lnTo>
                  <a:lnTo>
                    <a:pt x="608" y="13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1B16D2D-D9CD-4B0F-99C7-257B8EC158B1}"/>
              </a:ext>
            </a:extLst>
          </p:cNvPr>
          <p:cNvGrpSpPr/>
          <p:nvPr/>
        </p:nvGrpSpPr>
        <p:grpSpPr>
          <a:xfrm>
            <a:off x="9029177" y="2943481"/>
            <a:ext cx="2664296" cy="1909785"/>
            <a:chOff x="407368" y="1749039"/>
            <a:chExt cx="2879315" cy="19097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AAF05E5-7833-435D-9199-10FBBBC9EC1E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A1B29D3-724E-4BD1-BE9F-35AC5CCAC35A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8219A7D-BBA9-4CF0-B171-B205C849F1F0}"/>
              </a:ext>
            </a:extLst>
          </p:cNvPr>
          <p:cNvGrpSpPr/>
          <p:nvPr/>
        </p:nvGrpSpPr>
        <p:grpSpPr>
          <a:xfrm>
            <a:off x="498527" y="2943481"/>
            <a:ext cx="2664296" cy="1909785"/>
            <a:chOff x="407368" y="1749039"/>
            <a:chExt cx="2879315" cy="190978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AFCEA65-3AAF-4D6F-B330-726228DDC135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0BE5302-2A2F-4CCC-810E-BEA433842118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15" name="Graphic 14" descr="Fire">
            <a:extLst>
              <a:ext uri="{FF2B5EF4-FFF2-40B4-BE49-F238E27FC236}">
                <a16:creationId xmlns:a16="http://schemas.microsoft.com/office/drawing/2014/main" id="{C4C12802-FA52-405D-A483-A87E59A08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7903" y="2908186"/>
            <a:ext cx="513680" cy="513680"/>
          </a:xfrm>
          <a:prstGeom prst="rect">
            <a:avLst/>
          </a:prstGeom>
        </p:spPr>
      </p:pic>
      <p:pic>
        <p:nvPicPr>
          <p:cNvPr id="16" name="Graphic 15" descr="Rocket">
            <a:extLst>
              <a:ext uri="{FF2B5EF4-FFF2-40B4-BE49-F238E27FC236}">
                <a16:creationId xmlns:a16="http://schemas.microsoft.com/office/drawing/2014/main" id="{AD32DED3-FEBA-4A39-ACF8-996EE48E79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2908186"/>
            <a:ext cx="513680" cy="513680"/>
          </a:xfrm>
          <a:prstGeom prst="rect">
            <a:avLst/>
          </a:prstGeom>
        </p:spPr>
      </p:pic>
      <p:pic>
        <p:nvPicPr>
          <p:cNvPr id="17" name="Graphic 16" descr="Fire">
            <a:extLst>
              <a:ext uri="{FF2B5EF4-FFF2-40B4-BE49-F238E27FC236}">
                <a16:creationId xmlns:a16="http://schemas.microsoft.com/office/drawing/2014/main" id="{2A1C2349-4715-4B2A-AD1C-A2FA967B28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26739" y="4289918"/>
            <a:ext cx="793304" cy="793304"/>
          </a:xfrm>
          <a:prstGeom prst="rect">
            <a:avLst/>
          </a:prstGeom>
        </p:spPr>
      </p:pic>
      <p:pic>
        <p:nvPicPr>
          <p:cNvPr id="18" name="Graphic 17" descr="Rocket">
            <a:extLst>
              <a:ext uri="{FF2B5EF4-FFF2-40B4-BE49-F238E27FC236}">
                <a16:creationId xmlns:a16="http://schemas.microsoft.com/office/drawing/2014/main" id="{8C221E41-AC6E-4C9B-B69A-9D339D3279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14742" y="4381151"/>
            <a:ext cx="793304" cy="79330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32E82C0-89D3-4BAA-A6CE-E4E1E339361B}"/>
              </a:ext>
            </a:extLst>
          </p:cNvPr>
          <p:cNvSpPr txBox="1"/>
          <p:nvPr/>
        </p:nvSpPr>
        <p:spPr>
          <a:xfrm>
            <a:off x="4046889" y="3380569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EC5727-664B-4E24-A55E-2935EC1717A0}"/>
              </a:ext>
            </a:extLst>
          </p:cNvPr>
          <p:cNvSpPr txBox="1"/>
          <p:nvPr/>
        </p:nvSpPr>
        <p:spPr>
          <a:xfrm>
            <a:off x="7082741" y="3380569"/>
            <a:ext cx="10438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500139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Speech Bubbles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D12E292-7137-4989-921F-2F2704705878}"/>
              </a:ext>
            </a:extLst>
          </p:cNvPr>
          <p:cNvGrpSpPr/>
          <p:nvPr/>
        </p:nvGrpSpPr>
        <p:grpSpPr>
          <a:xfrm>
            <a:off x="3727704" y="1730151"/>
            <a:ext cx="4736592" cy="4736592"/>
            <a:chOff x="5692775" y="1570038"/>
            <a:chExt cx="3959225" cy="3836988"/>
          </a:xfrm>
        </p:grpSpPr>
        <p:sp>
          <p:nvSpPr>
            <p:cNvPr id="5" name="Freeform 367">
              <a:extLst>
                <a:ext uri="{FF2B5EF4-FFF2-40B4-BE49-F238E27FC236}">
                  <a16:creationId xmlns:a16="http://schemas.microsoft.com/office/drawing/2014/main" id="{7D0F04F5-1450-447F-84DA-D40DF76C5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288" y="1651001"/>
              <a:ext cx="1333500" cy="2071688"/>
            </a:xfrm>
            <a:custGeom>
              <a:avLst/>
              <a:gdLst>
                <a:gd name="T0" fmla="*/ 1736 w 3244"/>
                <a:gd name="T1" fmla="*/ 3169 h 5041"/>
                <a:gd name="T2" fmla="*/ 1646 w 3244"/>
                <a:gd name="T3" fmla="*/ 3896 h 5041"/>
                <a:gd name="T4" fmla="*/ 1666 w 3244"/>
                <a:gd name="T5" fmla="*/ 4240 h 5041"/>
                <a:gd name="T6" fmla="*/ 1424 w 3244"/>
                <a:gd name="T7" fmla="*/ 3302 h 5041"/>
                <a:gd name="T8" fmla="*/ 1426 w 3244"/>
                <a:gd name="T9" fmla="*/ 3209 h 5041"/>
                <a:gd name="T10" fmla="*/ 1434 w 3244"/>
                <a:gd name="T11" fmla="*/ 3040 h 5041"/>
                <a:gd name="T12" fmla="*/ 1271 w 3244"/>
                <a:gd name="T13" fmla="*/ 2999 h 5041"/>
                <a:gd name="T14" fmla="*/ 206 w 3244"/>
                <a:gd name="T15" fmla="*/ 1625 h 5041"/>
                <a:gd name="T16" fmla="*/ 1624 w 3244"/>
                <a:gd name="T17" fmla="*/ 207 h 5041"/>
                <a:gd name="T18" fmla="*/ 2983 w 3244"/>
                <a:gd name="T19" fmla="*/ 1220 h 5041"/>
                <a:gd name="T20" fmla="*/ 2989 w 3244"/>
                <a:gd name="T21" fmla="*/ 1240 h 5041"/>
                <a:gd name="T22" fmla="*/ 3003 w 3244"/>
                <a:gd name="T23" fmla="*/ 1291 h 5041"/>
                <a:gd name="T24" fmla="*/ 3003 w 3244"/>
                <a:gd name="T25" fmla="*/ 1294 h 5041"/>
                <a:gd name="T26" fmla="*/ 3024 w 3244"/>
                <a:gd name="T27" fmla="*/ 1399 h 5041"/>
                <a:gd name="T28" fmla="*/ 1736 w 3244"/>
                <a:gd name="T29" fmla="*/ 3169 h 5041"/>
                <a:gd name="T30" fmla="*/ 3244 w 3244"/>
                <a:gd name="T31" fmla="*/ 1508 h 5041"/>
                <a:gd name="T32" fmla="*/ 3203 w 3244"/>
                <a:gd name="T33" fmla="*/ 1243 h 5041"/>
                <a:gd name="T34" fmla="*/ 3203 w 3244"/>
                <a:gd name="T35" fmla="*/ 1243 h 5041"/>
                <a:gd name="T36" fmla="*/ 3203 w 3244"/>
                <a:gd name="T37" fmla="*/ 1242 h 5041"/>
                <a:gd name="T38" fmla="*/ 3187 w 3244"/>
                <a:gd name="T39" fmla="*/ 1181 h 5041"/>
                <a:gd name="T40" fmla="*/ 3185 w 3244"/>
                <a:gd name="T41" fmla="*/ 1173 h 5041"/>
                <a:gd name="T42" fmla="*/ 3181 w 3244"/>
                <a:gd name="T43" fmla="*/ 1161 h 5041"/>
                <a:gd name="T44" fmla="*/ 3181 w 3244"/>
                <a:gd name="T45" fmla="*/ 1161 h 5041"/>
                <a:gd name="T46" fmla="*/ 1624 w 3244"/>
                <a:gd name="T47" fmla="*/ 0 h 5041"/>
                <a:gd name="T48" fmla="*/ 0 w 3244"/>
                <a:gd name="T49" fmla="*/ 1625 h 5041"/>
                <a:gd name="T50" fmla="*/ 1219 w 3244"/>
                <a:gd name="T51" fmla="*/ 3199 h 5041"/>
                <a:gd name="T52" fmla="*/ 1217 w 3244"/>
                <a:gd name="T53" fmla="*/ 3302 h 5041"/>
                <a:gd name="T54" fmla="*/ 2102 w 3244"/>
                <a:gd name="T55" fmla="*/ 5041 h 5041"/>
                <a:gd name="T56" fmla="*/ 1852 w 3244"/>
                <a:gd name="T57" fmla="*/ 3896 h 5041"/>
                <a:gd name="T58" fmla="*/ 1937 w 3244"/>
                <a:gd name="T59" fmla="*/ 3219 h 5041"/>
                <a:gd name="T60" fmla="*/ 3244 w 3244"/>
                <a:gd name="T61" fmla="*/ 1508 h 5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44" h="5041">
                  <a:moveTo>
                    <a:pt x="1736" y="3169"/>
                  </a:moveTo>
                  <a:cubicBezTo>
                    <a:pt x="1676" y="3405"/>
                    <a:pt x="1646" y="3650"/>
                    <a:pt x="1646" y="3896"/>
                  </a:cubicBezTo>
                  <a:cubicBezTo>
                    <a:pt x="1646" y="4011"/>
                    <a:pt x="1652" y="4126"/>
                    <a:pt x="1666" y="4240"/>
                  </a:cubicBezTo>
                  <a:cubicBezTo>
                    <a:pt x="1509" y="3956"/>
                    <a:pt x="1424" y="3634"/>
                    <a:pt x="1424" y="3302"/>
                  </a:cubicBezTo>
                  <a:cubicBezTo>
                    <a:pt x="1424" y="3272"/>
                    <a:pt x="1424" y="3240"/>
                    <a:pt x="1426" y="3209"/>
                  </a:cubicBezTo>
                  <a:lnTo>
                    <a:pt x="1434" y="3040"/>
                  </a:lnTo>
                  <a:lnTo>
                    <a:pt x="1271" y="2999"/>
                  </a:lnTo>
                  <a:cubicBezTo>
                    <a:pt x="644" y="2838"/>
                    <a:pt x="206" y="2273"/>
                    <a:pt x="206" y="1625"/>
                  </a:cubicBezTo>
                  <a:cubicBezTo>
                    <a:pt x="206" y="843"/>
                    <a:pt x="842" y="207"/>
                    <a:pt x="1624" y="207"/>
                  </a:cubicBezTo>
                  <a:cubicBezTo>
                    <a:pt x="2247" y="207"/>
                    <a:pt x="2806" y="623"/>
                    <a:pt x="2983" y="1220"/>
                  </a:cubicBezTo>
                  <a:lnTo>
                    <a:pt x="2989" y="1240"/>
                  </a:lnTo>
                  <a:cubicBezTo>
                    <a:pt x="2994" y="1257"/>
                    <a:pt x="2999" y="1274"/>
                    <a:pt x="3003" y="1291"/>
                  </a:cubicBezTo>
                  <a:lnTo>
                    <a:pt x="3003" y="1294"/>
                  </a:lnTo>
                  <a:cubicBezTo>
                    <a:pt x="3012" y="1329"/>
                    <a:pt x="3019" y="1364"/>
                    <a:pt x="3024" y="1399"/>
                  </a:cubicBezTo>
                  <a:cubicBezTo>
                    <a:pt x="2387" y="1801"/>
                    <a:pt x="1921" y="2439"/>
                    <a:pt x="1736" y="3169"/>
                  </a:cubicBezTo>
                  <a:close/>
                  <a:moveTo>
                    <a:pt x="3244" y="1508"/>
                  </a:moveTo>
                  <a:cubicBezTo>
                    <a:pt x="3238" y="1417"/>
                    <a:pt x="3224" y="1329"/>
                    <a:pt x="3203" y="1243"/>
                  </a:cubicBezTo>
                  <a:lnTo>
                    <a:pt x="3203" y="1243"/>
                  </a:lnTo>
                  <a:lnTo>
                    <a:pt x="3203" y="1242"/>
                  </a:lnTo>
                  <a:cubicBezTo>
                    <a:pt x="3198" y="1222"/>
                    <a:pt x="3193" y="1201"/>
                    <a:pt x="3187" y="1181"/>
                  </a:cubicBezTo>
                  <a:cubicBezTo>
                    <a:pt x="3186" y="1178"/>
                    <a:pt x="3186" y="1176"/>
                    <a:pt x="3185" y="1173"/>
                  </a:cubicBezTo>
                  <a:cubicBezTo>
                    <a:pt x="3184" y="1169"/>
                    <a:pt x="3183" y="1165"/>
                    <a:pt x="3181" y="1161"/>
                  </a:cubicBezTo>
                  <a:lnTo>
                    <a:pt x="3181" y="1161"/>
                  </a:lnTo>
                  <a:cubicBezTo>
                    <a:pt x="2981" y="490"/>
                    <a:pt x="2360" y="0"/>
                    <a:pt x="1624" y="0"/>
                  </a:cubicBezTo>
                  <a:cubicBezTo>
                    <a:pt x="727" y="0"/>
                    <a:pt x="0" y="728"/>
                    <a:pt x="0" y="1625"/>
                  </a:cubicBezTo>
                  <a:cubicBezTo>
                    <a:pt x="0" y="2382"/>
                    <a:pt x="518" y="3019"/>
                    <a:pt x="1219" y="3199"/>
                  </a:cubicBezTo>
                  <a:cubicBezTo>
                    <a:pt x="1218" y="3233"/>
                    <a:pt x="1217" y="3268"/>
                    <a:pt x="1217" y="3302"/>
                  </a:cubicBezTo>
                  <a:cubicBezTo>
                    <a:pt x="1217" y="4017"/>
                    <a:pt x="1566" y="4650"/>
                    <a:pt x="2102" y="5041"/>
                  </a:cubicBezTo>
                  <a:cubicBezTo>
                    <a:pt x="1942" y="4692"/>
                    <a:pt x="1852" y="4304"/>
                    <a:pt x="1852" y="3896"/>
                  </a:cubicBezTo>
                  <a:cubicBezTo>
                    <a:pt x="1852" y="3662"/>
                    <a:pt x="1882" y="3436"/>
                    <a:pt x="1937" y="3219"/>
                  </a:cubicBezTo>
                  <a:cubicBezTo>
                    <a:pt x="2122" y="2487"/>
                    <a:pt x="2603" y="1872"/>
                    <a:pt x="3244" y="1508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68">
              <a:extLst>
                <a:ext uri="{FF2B5EF4-FFF2-40B4-BE49-F238E27FC236}">
                  <a16:creationId xmlns:a16="http://schemas.microsoft.com/office/drawing/2014/main" id="{CF1309F2-F414-4703-AA93-A58F704DA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2775" y="3073401"/>
              <a:ext cx="2146300" cy="1408113"/>
            </a:xfrm>
            <a:custGeom>
              <a:avLst/>
              <a:gdLst>
                <a:gd name="T0" fmla="*/ 3956 w 5219"/>
                <a:gd name="T1" fmla="*/ 2447 h 3421"/>
                <a:gd name="T2" fmla="*/ 3356 w 5219"/>
                <a:gd name="T3" fmla="*/ 2351 h 3421"/>
                <a:gd name="T4" fmla="*/ 3267 w 5219"/>
                <a:gd name="T5" fmla="*/ 2320 h 3421"/>
                <a:gd name="T6" fmla="*/ 3110 w 5219"/>
                <a:gd name="T7" fmla="*/ 2260 h 3421"/>
                <a:gd name="T8" fmla="*/ 3019 w 5219"/>
                <a:gd name="T9" fmla="*/ 2402 h 3421"/>
                <a:gd name="T10" fmla="*/ 1823 w 5219"/>
                <a:gd name="T11" fmla="*/ 3060 h 3421"/>
                <a:gd name="T12" fmla="*/ 1384 w 5219"/>
                <a:gd name="T13" fmla="*/ 2990 h 3421"/>
                <a:gd name="T14" fmla="*/ 473 w 5219"/>
                <a:gd name="T15" fmla="*/ 1203 h 3421"/>
                <a:gd name="T16" fmla="*/ 1822 w 5219"/>
                <a:gd name="T17" fmla="*/ 224 h 3421"/>
                <a:gd name="T18" fmla="*/ 1857 w 5219"/>
                <a:gd name="T19" fmla="*/ 224 h 3421"/>
                <a:gd name="T20" fmla="*/ 1877 w 5219"/>
                <a:gd name="T21" fmla="*/ 225 h 3421"/>
                <a:gd name="T22" fmla="*/ 1930 w 5219"/>
                <a:gd name="T23" fmla="*/ 228 h 3421"/>
                <a:gd name="T24" fmla="*/ 1934 w 5219"/>
                <a:gd name="T25" fmla="*/ 228 h 3421"/>
                <a:gd name="T26" fmla="*/ 2040 w 5219"/>
                <a:gd name="T27" fmla="*/ 240 h 3421"/>
                <a:gd name="T28" fmla="*/ 3325 w 5219"/>
                <a:gd name="T29" fmla="*/ 2012 h 3421"/>
                <a:gd name="T30" fmla="*/ 3988 w 5219"/>
                <a:gd name="T31" fmla="*/ 2323 h 3421"/>
                <a:gd name="T32" fmla="*/ 4324 w 5219"/>
                <a:gd name="T33" fmla="*/ 2411 h 3421"/>
                <a:gd name="T34" fmla="*/ 3956 w 5219"/>
                <a:gd name="T35" fmla="*/ 2447 h 3421"/>
                <a:gd name="T36" fmla="*/ 4052 w 5219"/>
                <a:gd name="T37" fmla="*/ 2126 h 3421"/>
                <a:gd name="T38" fmla="*/ 3435 w 5219"/>
                <a:gd name="T39" fmla="*/ 1837 h 3421"/>
                <a:gd name="T40" fmla="*/ 2212 w 5219"/>
                <a:gd name="T41" fmla="*/ 65 h 3421"/>
                <a:gd name="T42" fmla="*/ 1946 w 5219"/>
                <a:gd name="T43" fmla="*/ 22 h 3421"/>
                <a:gd name="T44" fmla="*/ 1946 w 5219"/>
                <a:gd name="T45" fmla="*/ 22 h 3421"/>
                <a:gd name="T46" fmla="*/ 1883 w 5219"/>
                <a:gd name="T47" fmla="*/ 18 h 3421"/>
                <a:gd name="T48" fmla="*/ 1875 w 5219"/>
                <a:gd name="T49" fmla="*/ 18 h 3421"/>
                <a:gd name="T50" fmla="*/ 1862 w 5219"/>
                <a:gd name="T51" fmla="*/ 17 h 3421"/>
                <a:gd name="T52" fmla="*/ 1862 w 5219"/>
                <a:gd name="T53" fmla="*/ 18 h 3421"/>
                <a:gd name="T54" fmla="*/ 277 w 5219"/>
                <a:gd name="T55" fmla="*/ 1139 h 3421"/>
                <a:gd name="T56" fmla="*/ 1320 w 5219"/>
                <a:gd name="T57" fmla="*/ 3187 h 3421"/>
                <a:gd name="T58" fmla="*/ 3194 w 5219"/>
                <a:gd name="T59" fmla="*/ 2513 h 3421"/>
                <a:gd name="T60" fmla="*/ 3292 w 5219"/>
                <a:gd name="T61" fmla="*/ 2547 h 3421"/>
                <a:gd name="T62" fmla="*/ 5219 w 5219"/>
                <a:gd name="T63" fmla="*/ 2242 h 3421"/>
                <a:gd name="T64" fmla="*/ 4052 w 5219"/>
                <a:gd name="T65" fmla="*/ 2126 h 3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19" h="3421">
                  <a:moveTo>
                    <a:pt x="3956" y="2447"/>
                  </a:moveTo>
                  <a:cubicBezTo>
                    <a:pt x="3753" y="2447"/>
                    <a:pt x="3551" y="2414"/>
                    <a:pt x="3356" y="2351"/>
                  </a:cubicBezTo>
                  <a:cubicBezTo>
                    <a:pt x="3327" y="2342"/>
                    <a:pt x="3297" y="2331"/>
                    <a:pt x="3267" y="2320"/>
                  </a:cubicBezTo>
                  <a:lnTo>
                    <a:pt x="3110" y="2260"/>
                  </a:lnTo>
                  <a:lnTo>
                    <a:pt x="3019" y="2402"/>
                  </a:lnTo>
                  <a:cubicBezTo>
                    <a:pt x="2762" y="2808"/>
                    <a:pt x="2303" y="3060"/>
                    <a:pt x="1823" y="3060"/>
                  </a:cubicBezTo>
                  <a:cubicBezTo>
                    <a:pt x="1674" y="3060"/>
                    <a:pt x="1527" y="3037"/>
                    <a:pt x="1384" y="2990"/>
                  </a:cubicBezTo>
                  <a:cubicBezTo>
                    <a:pt x="640" y="2749"/>
                    <a:pt x="232" y="1947"/>
                    <a:pt x="473" y="1203"/>
                  </a:cubicBezTo>
                  <a:cubicBezTo>
                    <a:pt x="664" y="617"/>
                    <a:pt x="1206" y="224"/>
                    <a:pt x="1822" y="224"/>
                  </a:cubicBezTo>
                  <a:cubicBezTo>
                    <a:pt x="1833" y="224"/>
                    <a:pt x="1845" y="224"/>
                    <a:pt x="1857" y="224"/>
                  </a:cubicBezTo>
                  <a:lnTo>
                    <a:pt x="1877" y="225"/>
                  </a:lnTo>
                  <a:cubicBezTo>
                    <a:pt x="1895" y="225"/>
                    <a:pt x="1913" y="226"/>
                    <a:pt x="1930" y="228"/>
                  </a:cubicBezTo>
                  <a:lnTo>
                    <a:pt x="1934" y="228"/>
                  </a:lnTo>
                  <a:cubicBezTo>
                    <a:pt x="1970" y="231"/>
                    <a:pt x="2005" y="235"/>
                    <a:pt x="2040" y="240"/>
                  </a:cubicBezTo>
                  <a:cubicBezTo>
                    <a:pt x="2226" y="970"/>
                    <a:pt x="2688" y="1611"/>
                    <a:pt x="3325" y="2012"/>
                  </a:cubicBezTo>
                  <a:cubicBezTo>
                    <a:pt x="3532" y="2142"/>
                    <a:pt x="3755" y="2247"/>
                    <a:pt x="3988" y="2323"/>
                  </a:cubicBezTo>
                  <a:cubicBezTo>
                    <a:pt x="4099" y="2359"/>
                    <a:pt x="4211" y="2388"/>
                    <a:pt x="4324" y="2411"/>
                  </a:cubicBezTo>
                  <a:cubicBezTo>
                    <a:pt x="4203" y="2434"/>
                    <a:pt x="4080" y="2447"/>
                    <a:pt x="3956" y="2447"/>
                  </a:cubicBezTo>
                  <a:close/>
                  <a:moveTo>
                    <a:pt x="4052" y="2126"/>
                  </a:moveTo>
                  <a:cubicBezTo>
                    <a:pt x="3830" y="2054"/>
                    <a:pt x="3624" y="1956"/>
                    <a:pt x="3435" y="1837"/>
                  </a:cubicBezTo>
                  <a:cubicBezTo>
                    <a:pt x="2796" y="1434"/>
                    <a:pt x="2359" y="787"/>
                    <a:pt x="2212" y="65"/>
                  </a:cubicBezTo>
                  <a:cubicBezTo>
                    <a:pt x="2123" y="43"/>
                    <a:pt x="2035" y="29"/>
                    <a:pt x="1946" y="22"/>
                  </a:cubicBezTo>
                  <a:lnTo>
                    <a:pt x="1946" y="22"/>
                  </a:lnTo>
                  <a:cubicBezTo>
                    <a:pt x="1925" y="20"/>
                    <a:pt x="1904" y="19"/>
                    <a:pt x="1883" y="18"/>
                  </a:cubicBezTo>
                  <a:cubicBezTo>
                    <a:pt x="1880" y="18"/>
                    <a:pt x="1877" y="18"/>
                    <a:pt x="1875" y="18"/>
                  </a:cubicBezTo>
                  <a:cubicBezTo>
                    <a:pt x="1870" y="18"/>
                    <a:pt x="1866" y="17"/>
                    <a:pt x="1862" y="17"/>
                  </a:cubicBezTo>
                  <a:lnTo>
                    <a:pt x="1862" y="18"/>
                  </a:lnTo>
                  <a:cubicBezTo>
                    <a:pt x="1162" y="0"/>
                    <a:pt x="504" y="440"/>
                    <a:pt x="277" y="1139"/>
                  </a:cubicBezTo>
                  <a:cubicBezTo>
                    <a:pt x="0" y="1993"/>
                    <a:pt x="467" y="2909"/>
                    <a:pt x="1320" y="3187"/>
                  </a:cubicBezTo>
                  <a:cubicBezTo>
                    <a:pt x="2041" y="3421"/>
                    <a:pt x="2806" y="3124"/>
                    <a:pt x="3194" y="2513"/>
                  </a:cubicBezTo>
                  <a:cubicBezTo>
                    <a:pt x="3226" y="2525"/>
                    <a:pt x="3259" y="2537"/>
                    <a:pt x="3292" y="2547"/>
                  </a:cubicBezTo>
                  <a:cubicBezTo>
                    <a:pt x="3971" y="2768"/>
                    <a:pt x="4681" y="2632"/>
                    <a:pt x="5219" y="2242"/>
                  </a:cubicBezTo>
                  <a:cubicBezTo>
                    <a:pt x="4838" y="2287"/>
                    <a:pt x="4441" y="2253"/>
                    <a:pt x="4052" y="212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69">
              <a:extLst>
                <a:ext uri="{FF2B5EF4-FFF2-40B4-BE49-F238E27FC236}">
                  <a16:creationId xmlns:a16="http://schemas.microsoft.com/office/drawing/2014/main" id="{6D58E0F4-A075-4727-8621-0539363EC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3725" y="3398838"/>
              <a:ext cx="1476375" cy="2008188"/>
            </a:xfrm>
            <a:custGeom>
              <a:avLst/>
              <a:gdLst>
                <a:gd name="T0" fmla="*/ 2912 w 3591"/>
                <a:gd name="T1" fmla="*/ 3878 h 4886"/>
                <a:gd name="T2" fmla="*/ 1764 w 3591"/>
                <a:gd name="T3" fmla="*/ 4463 h 4886"/>
                <a:gd name="T4" fmla="*/ 931 w 3591"/>
                <a:gd name="T5" fmla="*/ 4192 h 4886"/>
                <a:gd name="T6" fmla="*/ 428 w 3591"/>
                <a:gd name="T7" fmla="*/ 2573 h 4886"/>
                <a:gd name="T8" fmla="*/ 435 w 3591"/>
                <a:gd name="T9" fmla="*/ 2552 h 4886"/>
                <a:gd name="T10" fmla="*/ 454 w 3591"/>
                <a:gd name="T11" fmla="*/ 2505 h 4886"/>
                <a:gd name="T12" fmla="*/ 457 w 3591"/>
                <a:gd name="T13" fmla="*/ 2497 h 4886"/>
                <a:gd name="T14" fmla="*/ 500 w 3591"/>
                <a:gd name="T15" fmla="*/ 2404 h 4886"/>
                <a:gd name="T16" fmla="*/ 694 w 3591"/>
                <a:gd name="T17" fmla="*/ 2410 h 4886"/>
                <a:gd name="T18" fmla="*/ 2582 w 3591"/>
                <a:gd name="T19" fmla="*/ 1730 h 4886"/>
                <a:gd name="T20" fmla="*/ 3082 w 3591"/>
                <a:gd name="T21" fmla="*/ 1195 h 4886"/>
                <a:gd name="T22" fmla="*/ 3269 w 3591"/>
                <a:gd name="T23" fmla="*/ 905 h 4886"/>
                <a:gd name="T24" fmla="*/ 2914 w 3591"/>
                <a:gd name="T25" fmla="*/ 1805 h 4886"/>
                <a:gd name="T26" fmla="*/ 2857 w 3591"/>
                <a:gd name="T27" fmla="*/ 1880 h 4886"/>
                <a:gd name="T28" fmla="*/ 2751 w 3591"/>
                <a:gd name="T29" fmla="*/ 2011 h 4886"/>
                <a:gd name="T30" fmla="*/ 2859 w 3591"/>
                <a:gd name="T31" fmla="*/ 2141 h 4886"/>
                <a:gd name="T32" fmla="*/ 2912 w 3591"/>
                <a:gd name="T33" fmla="*/ 3878 h 4886"/>
                <a:gd name="T34" fmla="*/ 3081 w 3591"/>
                <a:gd name="T35" fmla="*/ 1927 h 4886"/>
                <a:gd name="T36" fmla="*/ 3386 w 3591"/>
                <a:gd name="T37" fmla="*/ 0 h 4886"/>
                <a:gd name="T38" fmla="*/ 2915 w 3591"/>
                <a:gd name="T39" fmla="*/ 1073 h 4886"/>
                <a:gd name="T40" fmla="*/ 2450 w 3591"/>
                <a:gd name="T41" fmla="*/ 1571 h 4886"/>
                <a:gd name="T42" fmla="*/ 386 w 3591"/>
                <a:gd name="T43" fmla="*/ 2186 h 4886"/>
                <a:gd name="T44" fmla="*/ 263 w 3591"/>
                <a:gd name="T45" fmla="*/ 2426 h 4886"/>
                <a:gd name="T46" fmla="*/ 263 w 3591"/>
                <a:gd name="T47" fmla="*/ 2425 h 4886"/>
                <a:gd name="T48" fmla="*/ 263 w 3591"/>
                <a:gd name="T49" fmla="*/ 2426 h 4886"/>
                <a:gd name="T50" fmla="*/ 240 w 3591"/>
                <a:gd name="T51" fmla="*/ 2485 h 4886"/>
                <a:gd name="T52" fmla="*/ 237 w 3591"/>
                <a:gd name="T53" fmla="*/ 2493 h 4886"/>
                <a:gd name="T54" fmla="*/ 233 w 3591"/>
                <a:gd name="T55" fmla="*/ 2504 h 4886"/>
                <a:gd name="T56" fmla="*/ 233 w 3591"/>
                <a:gd name="T57" fmla="*/ 2505 h 4886"/>
                <a:gd name="T58" fmla="*/ 810 w 3591"/>
                <a:gd name="T59" fmla="*/ 4359 h 4886"/>
                <a:gd name="T60" fmla="*/ 3079 w 3591"/>
                <a:gd name="T61" fmla="*/ 3999 h 4886"/>
                <a:gd name="T62" fmla="*/ 3018 w 3591"/>
                <a:gd name="T63" fmla="*/ 2009 h 4886"/>
                <a:gd name="T64" fmla="*/ 3081 w 3591"/>
                <a:gd name="T65" fmla="*/ 1927 h 4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91" h="4886">
                  <a:moveTo>
                    <a:pt x="2912" y="3878"/>
                  </a:moveTo>
                  <a:cubicBezTo>
                    <a:pt x="2646" y="4244"/>
                    <a:pt x="2217" y="4463"/>
                    <a:pt x="1764" y="4463"/>
                  </a:cubicBezTo>
                  <a:cubicBezTo>
                    <a:pt x="1463" y="4463"/>
                    <a:pt x="1175" y="4369"/>
                    <a:pt x="931" y="4192"/>
                  </a:cubicBezTo>
                  <a:cubicBezTo>
                    <a:pt x="428" y="3826"/>
                    <a:pt x="221" y="3160"/>
                    <a:pt x="428" y="2573"/>
                  </a:cubicBezTo>
                  <a:lnTo>
                    <a:pt x="435" y="2552"/>
                  </a:lnTo>
                  <a:cubicBezTo>
                    <a:pt x="441" y="2537"/>
                    <a:pt x="447" y="2521"/>
                    <a:pt x="454" y="2505"/>
                  </a:cubicBezTo>
                  <a:lnTo>
                    <a:pt x="457" y="2497"/>
                  </a:lnTo>
                  <a:cubicBezTo>
                    <a:pt x="470" y="2466"/>
                    <a:pt x="484" y="2435"/>
                    <a:pt x="500" y="2404"/>
                  </a:cubicBezTo>
                  <a:cubicBezTo>
                    <a:pt x="565" y="2408"/>
                    <a:pt x="630" y="2410"/>
                    <a:pt x="694" y="2410"/>
                  </a:cubicBezTo>
                  <a:cubicBezTo>
                    <a:pt x="1384" y="2410"/>
                    <a:pt x="2054" y="2169"/>
                    <a:pt x="2582" y="1730"/>
                  </a:cubicBezTo>
                  <a:cubicBezTo>
                    <a:pt x="2770" y="1573"/>
                    <a:pt x="2938" y="1393"/>
                    <a:pt x="3082" y="1195"/>
                  </a:cubicBezTo>
                  <a:cubicBezTo>
                    <a:pt x="3150" y="1101"/>
                    <a:pt x="3213" y="1004"/>
                    <a:pt x="3269" y="905"/>
                  </a:cubicBezTo>
                  <a:cubicBezTo>
                    <a:pt x="3228" y="1226"/>
                    <a:pt x="3108" y="1537"/>
                    <a:pt x="2914" y="1805"/>
                  </a:cubicBezTo>
                  <a:cubicBezTo>
                    <a:pt x="2896" y="1830"/>
                    <a:pt x="2877" y="1855"/>
                    <a:pt x="2857" y="1880"/>
                  </a:cubicBezTo>
                  <a:lnTo>
                    <a:pt x="2751" y="2011"/>
                  </a:lnTo>
                  <a:lnTo>
                    <a:pt x="2859" y="2141"/>
                  </a:lnTo>
                  <a:cubicBezTo>
                    <a:pt x="3271" y="2639"/>
                    <a:pt x="3293" y="3354"/>
                    <a:pt x="2912" y="3878"/>
                  </a:cubicBezTo>
                  <a:close/>
                  <a:moveTo>
                    <a:pt x="3081" y="1927"/>
                  </a:moveTo>
                  <a:cubicBezTo>
                    <a:pt x="3501" y="1348"/>
                    <a:pt x="3591" y="631"/>
                    <a:pt x="3386" y="0"/>
                  </a:cubicBezTo>
                  <a:cubicBezTo>
                    <a:pt x="3311" y="376"/>
                    <a:pt x="3156" y="743"/>
                    <a:pt x="2915" y="1073"/>
                  </a:cubicBezTo>
                  <a:cubicBezTo>
                    <a:pt x="2778" y="1262"/>
                    <a:pt x="2621" y="1428"/>
                    <a:pt x="2450" y="1571"/>
                  </a:cubicBezTo>
                  <a:cubicBezTo>
                    <a:pt x="1869" y="2054"/>
                    <a:pt x="1119" y="2269"/>
                    <a:pt x="386" y="2186"/>
                  </a:cubicBezTo>
                  <a:cubicBezTo>
                    <a:pt x="338" y="2264"/>
                    <a:pt x="297" y="2344"/>
                    <a:pt x="263" y="2426"/>
                  </a:cubicBezTo>
                  <a:lnTo>
                    <a:pt x="263" y="2425"/>
                  </a:lnTo>
                  <a:lnTo>
                    <a:pt x="263" y="2426"/>
                  </a:lnTo>
                  <a:cubicBezTo>
                    <a:pt x="255" y="2445"/>
                    <a:pt x="247" y="2465"/>
                    <a:pt x="240" y="2485"/>
                  </a:cubicBezTo>
                  <a:cubicBezTo>
                    <a:pt x="239" y="2487"/>
                    <a:pt x="238" y="2490"/>
                    <a:pt x="237" y="2493"/>
                  </a:cubicBezTo>
                  <a:cubicBezTo>
                    <a:pt x="235" y="2497"/>
                    <a:pt x="234" y="2500"/>
                    <a:pt x="233" y="2504"/>
                  </a:cubicBezTo>
                  <a:lnTo>
                    <a:pt x="233" y="2505"/>
                  </a:lnTo>
                  <a:cubicBezTo>
                    <a:pt x="0" y="3165"/>
                    <a:pt x="215" y="3926"/>
                    <a:pt x="810" y="4359"/>
                  </a:cubicBezTo>
                  <a:cubicBezTo>
                    <a:pt x="1536" y="4886"/>
                    <a:pt x="2552" y="4725"/>
                    <a:pt x="3079" y="3999"/>
                  </a:cubicBezTo>
                  <a:cubicBezTo>
                    <a:pt x="3525" y="3386"/>
                    <a:pt x="3479" y="2567"/>
                    <a:pt x="3018" y="2009"/>
                  </a:cubicBezTo>
                  <a:cubicBezTo>
                    <a:pt x="3039" y="1982"/>
                    <a:pt x="3060" y="1955"/>
                    <a:pt x="3081" y="19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70">
              <a:extLst>
                <a:ext uri="{FF2B5EF4-FFF2-40B4-BE49-F238E27FC236}">
                  <a16:creationId xmlns:a16="http://schemas.microsoft.com/office/drawing/2014/main" id="{E12CA16A-D473-4831-A2D5-E31C2AF9E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8925" y="2752726"/>
              <a:ext cx="1743075" cy="1738313"/>
            </a:xfrm>
            <a:custGeom>
              <a:avLst/>
              <a:gdLst>
                <a:gd name="T0" fmla="*/ 3229 w 4237"/>
                <a:gd name="T1" fmla="*/ 3630 h 4229"/>
                <a:gd name="T2" fmla="*/ 2397 w 4237"/>
                <a:gd name="T3" fmla="*/ 3900 h 4229"/>
                <a:gd name="T4" fmla="*/ 1534 w 4237"/>
                <a:gd name="T5" fmla="*/ 3609 h 4229"/>
                <a:gd name="T6" fmla="*/ 1516 w 4237"/>
                <a:gd name="T7" fmla="*/ 3595 h 4229"/>
                <a:gd name="T8" fmla="*/ 1482 w 4237"/>
                <a:gd name="T9" fmla="*/ 3567 h 4229"/>
                <a:gd name="T10" fmla="*/ 1397 w 4237"/>
                <a:gd name="T11" fmla="*/ 3484 h 4229"/>
                <a:gd name="T12" fmla="*/ 1397 w 4237"/>
                <a:gd name="T13" fmla="*/ 1299 h 4229"/>
                <a:gd name="T14" fmla="*/ 1043 w 4237"/>
                <a:gd name="T15" fmla="*/ 658 h 4229"/>
                <a:gd name="T16" fmla="*/ 825 w 4237"/>
                <a:gd name="T17" fmla="*/ 391 h 4229"/>
                <a:gd name="T18" fmla="*/ 1572 w 4237"/>
                <a:gd name="T19" fmla="*/ 1007 h 4229"/>
                <a:gd name="T20" fmla="*/ 1625 w 4237"/>
                <a:gd name="T21" fmla="*/ 1085 h 4229"/>
                <a:gd name="T22" fmla="*/ 1717 w 4237"/>
                <a:gd name="T23" fmla="*/ 1225 h 4229"/>
                <a:gd name="T24" fmla="*/ 1874 w 4237"/>
                <a:gd name="T25" fmla="*/ 1163 h 4229"/>
                <a:gd name="T26" fmla="*/ 2394 w 4237"/>
                <a:gd name="T27" fmla="*/ 1064 h 4229"/>
                <a:gd name="T28" fmla="*/ 3542 w 4237"/>
                <a:gd name="T29" fmla="*/ 1649 h 4229"/>
                <a:gd name="T30" fmla="*/ 3229 w 4237"/>
                <a:gd name="T31" fmla="*/ 3630 h 4229"/>
                <a:gd name="T32" fmla="*/ 3710 w 4237"/>
                <a:gd name="T33" fmla="*/ 1527 h 4229"/>
                <a:gd name="T34" fmla="*/ 1798 w 4237"/>
                <a:gd name="T35" fmla="*/ 971 h 4229"/>
                <a:gd name="T36" fmla="*/ 1739 w 4237"/>
                <a:gd name="T37" fmla="*/ 886 h 4229"/>
                <a:gd name="T38" fmla="*/ 0 w 4237"/>
                <a:gd name="T39" fmla="*/ 0 h 4229"/>
                <a:gd name="T40" fmla="*/ 876 w 4237"/>
                <a:gd name="T41" fmla="*/ 779 h 4229"/>
                <a:gd name="T42" fmla="*/ 1205 w 4237"/>
                <a:gd name="T43" fmla="*/ 1376 h 4229"/>
                <a:gd name="T44" fmla="*/ 1153 w 4237"/>
                <a:gd name="T45" fmla="*/ 3529 h 4229"/>
                <a:gd name="T46" fmla="*/ 1342 w 4237"/>
                <a:gd name="T47" fmla="*/ 3720 h 4229"/>
                <a:gd name="T48" fmla="*/ 1342 w 4237"/>
                <a:gd name="T49" fmla="*/ 3720 h 4229"/>
                <a:gd name="T50" fmla="*/ 1342 w 4237"/>
                <a:gd name="T51" fmla="*/ 3720 h 4229"/>
                <a:gd name="T52" fmla="*/ 1392 w 4237"/>
                <a:gd name="T53" fmla="*/ 3760 h 4229"/>
                <a:gd name="T54" fmla="*/ 1398 w 4237"/>
                <a:gd name="T55" fmla="*/ 3765 h 4229"/>
                <a:gd name="T56" fmla="*/ 1408 w 4237"/>
                <a:gd name="T57" fmla="*/ 3773 h 4229"/>
                <a:gd name="T58" fmla="*/ 1408 w 4237"/>
                <a:gd name="T59" fmla="*/ 3773 h 4229"/>
                <a:gd name="T60" fmla="*/ 3350 w 4237"/>
                <a:gd name="T61" fmla="*/ 3797 h 4229"/>
                <a:gd name="T62" fmla="*/ 3710 w 4237"/>
                <a:gd name="T63" fmla="*/ 1527 h 4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37" h="4229">
                  <a:moveTo>
                    <a:pt x="3229" y="3630"/>
                  </a:moveTo>
                  <a:cubicBezTo>
                    <a:pt x="2985" y="3807"/>
                    <a:pt x="2697" y="3900"/>
                    <a:pt x="2397" y="3900"/>
                  </a:cubicBezTo>
                  <a:cubicBezTo>
                    <a:pt x="2086" y="3900"/>
                    <a:pt x="1780" y="3797"/>
                    <a:pt x="1534" y="3609"/>
                  </a:cubicBezTo>
                  <a:lnTo>
                    <a:pt x="1516" y="3595"/>
                  </a:lnTo>
                  <a:cubicBezTo>
                    <a:pt x="1505" y="3586"/>
                    <a:pt x="1493" y="3577"/>
                    <a:pt x="1482" y="3567"/>
                  </a:cubicBezTo>
                  <a:lnTo>
                    <a:pt x="1397" y="3484"/>
                  </a:lnTo>
                  <a:cubicBezTo>
                    <a:pt x="1674" y="2785"/>
                    <a:pt x="1676" y="1997"/>
                    <a:pt x="1397" y="1299"/>
                  </a:cubicBezTo>
                  <a:cubicBezTo>
                    <a:pt x="1307" y="1073"/>
                    <a:pt x="1188" y="857"/>
                    <a:pt x="1043" y="658"/>
                  </a:cubicBezTo>
                  <a:cubicBezTo>
                    <a:pt x="975" y="564"/>
                    <a:pt x="902" y="475"/>
                    <a:pt x="825" y="391"/>
                  </a:cubicBezTo>
                  <a:cubicBezTo>
                    <a:pt x="1118" y="529"/>
                    <a:pt x="1377" y="739"/>
                    <a:pt x="1572" y="1007"/>
                  </a:cubicBezTo>
                  <a:cubicBezTo>
                    <a:pt x="1589" y="1031"/>
                    <a:pt x="1607" y="1057"/>
                    <a:pt x="1625" y="1085"/>
                  </a:cubicBezTo>
                  <a:lnTo>
                    <a:pt x="1717" y="1225"/>
                  </a:lnTo>
                  <a:lnTo>
                    <a:pt x="1874" y="1163"/>
                  </a:lnTo>
                  <a:cubicBezTo>
                    <a:pt x="2040" y="1097"/>
                    <a:pt x="2215" y="1064"/>
                    <a:pt x="2394" y="1064"/>
                  </a:cubicBezTo>
                  <a:cubicBezTo>
                    <a:pt x="2847" y="1064"/>
                    <a:pt x="3276" y="1283"/>
                    <a:pt x="3542" y="1649"/>
                  </a:cubicBezTo>
                  <a:cubicBezTo>
                    <a:pt x="4002" y="2281"/>
                    <a:pt x="3861" y="3170"/>
                    <a:pt x="3229" y="3630"/>
                  </a:cubicBezTo>
                  <a:close/>
                  <a:moveTo>
                    <a:pt x="3710" y="1527"/>
                  </a:moveTo>
                  <a:cubicBezTo>
                    <a:pt x="3264" y="915"/>
                    <a:pt x="2471" y="705"/>
                    <a:pt x="1798" y="971"/>
                  </a:cubicBezTo>
                  <a:cubicBezTo>
                    <a:pt x="1779" y="942"/>
                    <a:pt x="1759" y="914"/>
                    <a:pt x="1739" y="886"/>
                  </a:cubicBezTo>
                  <a:cubicBezTo>
                    <a:pt x="1319" y="308"/>
                    <a:pt x="664" y="1"/>
                    <a:pt x="0" y="0"/>
                  </a:cubicBezTo>
                  <a:cubicBezTo>
                    <a:pt x="335" y="188"/>
                    <a:pt x="636" y="449"/>
                    <a:pt x="876" y="779"/>
                  </a:cubicBezTo>
                  <a:cubicBezTo>
                    <a:pt x="1013" y="968"/>
                    <a:pt x="1123" y="1169"/>
                    <a:pt x="1205" y="1376"/>
                  </a:cubicBezTo>
                  <a:cubicBezTo>
                    <a:pt x="1486" y="2078"/>
                    <a:pt x="1458" y="2858"/>
                    <a:pt x="1153" y="3529"/>
                  </a:cubicBezTo>
                  <a:cubicBezTo>
                    <a:pt x="1212" y="3599"/>
                    <a:pt x="1275" y="3662"/>
                    <a:pt x="1342" y="3720"/>
                  </a:cubicBezTo>
                  <a:lnTo>
                    <a:pt x="1342" y="3720"/>
                  </a:lnTo>
                  <a:lnTo>
                    <a:pt x="1342" y="3720"/>
                  </a:lnTo>
                  <a:cubicBezTo>
                    <a:pt x="1359" y="3734"/>
                    <a:pt x="1375" y="3747"/>
                    <a:pt x="1392" y="3760"/>
                  </a:cubicBezTo>
                  <a:cubicBezTo>
                    <a:pt x="1394" y="3762"/>
                    <a:pt x="1396" y="3764"/>
                    <a:pt x="1398" y="3765"/>
                  </a:cubicBezTo>
                  <a:cubicBezTo>
                    <a:pt x="1402" y="3768"/>
                    <a:pt x="1405" y="3770"/>
                    <a:pt x="1408" y="3773"/>
                  </a:cubicBezTo>
                  <a:lnTo>
                    <a:pt x="1408" y="3773"/>
                  </a:lnTo>
                  <a:cubicBezTo>
                    <a:pt x="1964" y="4198"/>
                    <a:pt x="2755" y="4229"/>
                    <a:pt x="3350" y="3797"/>
                  </a:cubicBezTo>
                  <a:cubicBezTo>
                    <a:pt x="4076" y="3269"/>
                    <a:pt x="4237" y="2253"/>
                    <a:pt x="3710" y="152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71">
              <a:extLst>
                <a:ext uri="{FF2B5EF4-FFF2-40B4-BE49-F238E27FC236}">
                  <a16:creationId xmlns:a16="http://schemas.microsoft.com/office/drawing/2014/main" id="{D835CFE6-4C90-4EB4-8C07-95552ED37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3275" y="1570038"/>
              <a:ext cx="2005013" cy="1370013"/>
            </a:xfrm>
            <a:custGeom>
              <a:avLst/>
              <a:gdLst>
                <a:gd name="T0" fmla="*/ 3907 w 4874"/>
                <a:gd name="T1" fmla="*/ 2989 h 3333"/>
                <a:gd name="T2" fmla="*/ 3888 w 4874"/>
                <a:gd name="T3" fmla="*/ 3002 h 3333"/>
                <a:gd name="T4" fmla="*/ 3852 w 4874"/>
                <a:gd name="T5" fmla="*/ 3026 h 3333"/>
                <a:gd name="T6" fmla="*/ 3831 w 4874"/>
                <a:gd name="T7" fmla="*/ 3036 h 3333"/>
                <a:gd name="T8" fmla="*/ 3826 w 4874"/>
                <a:gd name="T9" fmla="*/ 3042 h 3333"/>
                <a:gd name="T10" fmla="*/ 3749 w 4874"/>
                <a:gd name="T11" fmla="*/ 3084 h 3333"/>
                <a:gd name="T12" fmla="*/ 1860 w 4874"/>
                <a:gd name="T13" fmla="*/ 2399 h 3333"/>
                <a:gd name="T14" fmla="*/ 1668 w 4874"/>
                <a:gd name="T15" fmla="*/ 2406 h 3333"/>
                <a:gd name="T16" fmla="*/ 948 w 4874"/>
                <a:gd name="T17" fmla="*/ 2544 h 3333"/>
                <a:gd name="T18" fmla="*/ 627 w 4874"/>
                <a:gd name="T19" fmla="*/ 2669 h 3333"/>
                <a:gd name="T20" fmla="*/ 1444 w 4874"/>
                <a:gd name="T21" fmla="*/ 2150 h 3333"/>
                <a:gd name="T22" fmla="*/ 1534 w 4874"/>
                <a:gd name="T23" fmla="*/ 2123 h 3333"/>
                <a:gd name="T24" fmla="*/ 1696 w 4874"/>
                <a:gd name="T25" fmla="*/ 2079 h 3333"/>
                <a:gd name="T26" fmla="*/ 1686 w 4874"/>
                <a:gd name="T27" fmla="*/ 1911 h 3333"/>
                <a:gd name="T28" fmla="*/ 2663 w 4874"/>
                <a:gd name="T29" fmla="*/ 474 h 3333"/>
                <a:gd name="T30" fmla="*/ 3102 w 4874"/>
                <a:gd name="T31" fmla="*/ 404 h 3333"/>
                <a:gd name="T32" fmla="*/ 4450 w 4874"/>
                <a:gd name="T33" fmla="*/ 1384 h 3333"/>
                <a:gd name="T34" fmla="*/ 3907 w 4874"/>
                <a:gd name="T35" fmla="*/ 2989 h 3333"/>
                <a:gd name="T36" fmla="*/ 4647 w 4874"/>
                <a:gd name="T37" fmla="*/ 1320 h 3333"/>
                <a:gd name="T38" fmla="*/ 2599 w 4874"/>
                <a:gd name="T39" fmla="*/ 277 h 3333"/>
                <a:gd name="T40" fmla="*/ 1479 w 4874"/>
                <a:gd name="T41" fmla="*/ 1924 h 3333"/>
                <a:gd name="T42" fmla="*/ 1380 w 4874"/>
                <a:gd name="T43" fmla="*/ 1953 h 3333"/>
                <a:gd name="T44" fmla="*/ 0 w 4874"/>
                <a:gd name="T45" fmla="*/ 3333 h 3333"/>
                <a:gd name="T46" fmla="*/ 1012 w 4874"/>
                <a:gd name="T47" fmla="*/ 2741 h 3333"/>
                <a:gd name="T48" fmla="*/ 1681 w 4874"/>
                <a:gd name="T49" fmla="*/ 2612 h 3333"/>
                <a:gd name="T50" fmla="*/ 3713 w 4874"/>
                <a:gd name="T51" fmla="*/ 3327 h 3333"/>
                <a:gd name="T52" fmla="*/ 3953 w 4874"/>
                <a:gd name="T53" fmla="*/ 3206 h 3333"/>
                <a:gd name="T54" fmla="*/ 3953 w 4874"/>
                <a:gd name="T55" fmla="*/ 3206 h 3333"/>
                <a:gd name="T56" fmla="*/ 3953 w 4874"/>
                <a:gd name="T57" fmla="*/ 3206 h 3333"/>
                <a:gd name="T58" fmla="*/ 4006 w 4874"/>
                <a:gd name="T59" fmla="*/ 3172 h 3333"/>
                <a:gd name="T60" fmla="*/ 4013 w 4874"/>
                <a:gd name="T61" fmla="*/ 3167 h 3333"/>
                <a:gd name="T62" fmla="*/ 4024 w 4874"/>
                <a:gd name="T63" fmla="*/ 3160 h 3333"/>
                <a:gd name="T64" fmla="*/ 4024 w 4874"/>
                <a:gd name="T65" fmla="*/ 3160 h 3333"/>
                <a:gd name="T66" fmla="*/ 4647 w 4874"/>
                <a:gd name="T67" fmla="*/ 1320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74" h="3333">
                  <a:moveTo>
                    <a:pt x="3907" y="2989"/>
                  </a:moveTo>
                  <a:lnTo>
                    <a:pt x="3888" y="3002"/>
                  </a:lnTo>
                  <a:cubicBezTo>
                    <a:pt x="3876" y="3010"/>
                    <a:pt x="3864" y="3018"/>
                    <a:pt x="3852" y="3026"/>
                  </a:cubicBezTo>
                  <a:lnTo>
                    <a:pt x="3831" y="3036"/>
                  </a:lnTo>
                  <a:lnTo>
                    <a:pt x="3826" y="3042"/>
                  </a:lnTo>
                  <a:cubicBezTo>
                    <a:pt x="3800" y="3056"/>
                    <a:pt x="3775" y="3071"/>
                    <a:pt x="3749" y="3084"/>
                  </a:cubicBezTo>
                  <a:cubicBezTo>
                    <a:pt x="3218" y="2642"/>
                    <a:pt x="2552" y="2399"/>
                    <a:pt x="1860" y="2399"/>
                  </a:cubicBezTo>
                  <a:cubicBezTo>
                    <a:pt x="1796" y="2399"/>
                    <a:pt x="1732" y="2402"/>
                    <a:pt x="1668" y="2406"/>
                  </a:cubicBezTo>
                  <a:cubicBezTo>
                    <a:pt x="1424" y="2422"/>
                    <a:pt x="1182" y="2468"/>
                    <a:pt x="948" y="2544"/>
                  </a:cubicBezTo>
                  <a:cubicBezTo>
                    <a:pt x="838" y="2580"/>
                    <a:pt x="731" y="2622"/>
                    <a:pt x="627" y="2669"/>
                  </a:cubicBezTo>
                  <a:cubicBezTo>
                    <a:pt x="849" y="2433"/>
                    <a:pt x="1129" y="2252"/>
                    <a:pt x="1444" y="2150"/>
                  </a:cubicBezTo>
                  <a:cubicBezTo>
                    <a:pt x="1473" y="2140"/>
                    <a:pt x="1503" y="2131"/>
                    <a:pt x="1534" y="2123"/>
                  </a:cubicBezTo>
                  <a:lnTo>
                    <a:pt x="1696" y="2079"/>
                  </a:lnTo>
                  <a:lnTo>
                    <a:pt x="1686" y="1911"/>
                  </a:lnTo>
                  <a:cubicBezTo>
                    <a:pt x="1645" y="1265"/>
                    <a:pt x="2047" y="674"/>
                    <a:pt x="2663" y="474"/>
                  </a:cubicBezTo>
                  <a:cubicBezTo>
                    <a:pt x="2806" y="427"/>
                    <a:pt x="2953" y="404"/>
                    <a:pt x="3102" y="404"/>
                  </a:cubicBezTo>
                  <a:cubicBezTo>
                    <a:pt x="3718" y="404"/>
                    <a:pt x="4260" y="798"/>
                    <a:pt x="4450" y="1384"/>
                  </a:cubicBezTo>
                  <a:cubicBezTo>
                    <a:pt x="4642" y="1976"/>
                    <a:pt x="4419" y="2636"/>
                    <a:pt x="3907" y="2989"/>
                  </a:cubicBezTo>
                  <a:close/>
                  <a:moveTo>
                    <a:pt x="4647" y="1320"/>
                  </a:moveTo>
                  <a:cubicBezTo>
                    <a:pt x="4369" y="467"/>
                    <a:pt x="3453" y="0"/>
                    <a:pt x="2599" y="277"/>
                  </a:cubicBezTo>
                  <a:cubicBezTo>
                    <a:pt x="1879" y="511"/>
                    <a:pt x="1434" y="1201"/>
                    <a:pt x="1479" y="1924"/>
                  </a:cubicBezTo>
                  <a:cubicBezTo>
                    <a:pt x="1446" y="1933"/>
                    <a:pt x="1413" y="1943"/>
                    <a:pt x="1380" y="1953"/>
                  </a:cubicBezTo>
                  <a:cubicBezTo>
                    <a:pt x="700" y="2174"/>
                    <a:pt x="206" y="2702"/>
                    <a:pt x="0" y="3333"/>
                  </a:cubicBezTo>
                  <a:cubicBezTo>
                    <a:pt x="282" y="3072"/>
                    <a:pt x="623" y="2867"/>
                    <a:pt x="1012" y="2741"/>
                  </a:cubicBezTo>
                  <a:cubicBezTo>
                    <a:pt x="1234" y="2669"/>
                    <a:pt x="1459" y="2627"/>
                    <a:pt x="1681" y="2612"/>
                  </a:cubicBezTo>
                  <a:cubicBezTo>
                    <a:pt x="2435" y="2562"/>
                    <a:pt x="3169" y="2829"/>
                    <a:pt x="3713" y="3327"/>
                  </a:cubicBezTo>
                  <a:cubicBezTo>
                    <a:pt x="3797" y="3293"/>
                    <a:pt x="3878" y="3252"/>
                    <a:pt x="3953" y="3206"/>
                  </a:cubicBezTo>
                  <a:lnTo>
                    <a:pt x="3953" y="3206"/>
                  </a:lnTo>
                  <a:lnTo>
                    <a:pt x="3953" y="3206"/>
                  </a:lnTo>
                  <a:cubicBezTo>
                    <a:pt x="3971" y="3195"/>
                    <a:pt x="3989" y="3183"/>
                    <a:pt x="4006" y="3172"/>
                  </a:cubicBezTo>
                  <a:cubicBezTo>
                    <a:pt x="4009" y="3170"/>
                    <a:pt x="4011" y="3168"/>
                    <a:pt x="4013" y="3167"/>
                  </a:cubicBezTo>
                  <a:cubicBezTo>
                    <a:pt x="4017" y="3164"/>
                    <a:pt x="4020" y="3162"/>
                    <a:pt x="4024" y="3160"/>
                  </a:cubicBezTo>
                  <a:lnTo>
                    <a:pt x="4024" y="3160"/>
                  </a:lnTo>
                  <a:cubicBezTo>
                    <a:pt x="4600" y="2762"/>
                    <a:pt x="4874" y="2020"/>
                    <a:pt x="4647" y="132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19F6E78-A121-49B8-B9D4-B76635C8281B}"/>
              </a:ext>
            </a:extLst>
          </p:cNvPr>
          <p:cNvSpPr/>
          <p:nvPr/>
        </p:nvSpPr>
        <p:spPr>
          <a:xfrm>
            <a:off x="5379106" y="3218098"/>
            <a:ext cx="1433788" cy="143788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CF40E8F-228E-4A0E-9986-60D878DEFB1F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B395F2-C5D2-4018-B207-97C57EFE6BD1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434F6DB-1730-4548-8630-40DAFC342DA5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DB80C7-00E8-4D7C-9283-4C634D5172BC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48B5A9D-026D-4890-8840-310CAF58D96D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0BBD4C3-D64A-4301-A0AB-FDA3A052315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9BF7F4-AA16-44F2-8D4E-0A5036B34144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21C3236-2381-4FC4-AFFC-98A2A22D09F3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1271A6E-5BB6-4B9D-8C17-7C59A2A31294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23" name="Graphic 22" descr="Magnifying glass">
            <a:extLst>
              <a:ext uri="{FF2B5EF4-FFF2-40B4-BE49-F238E27FC236}">
                <a16:creationId xmlns:a16="http://schemas.microsoft.com/office/drawing/2014/main" id="{4715810A-C5DB-46B7-A909-EFABC86E4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E0DAA659-C5B9-4A94-9DDA-563835DF3BB7}"/>
              </a:ext>
            </a:extLst>
          </p:cNvPr>
          <p:cNvGrpSpPr/>
          <p:nvPr/>
        </p:nvGrpSpPr>
        <p:grpSpPr>
          <a:xfrm>
            <a:off x="9029177" y="2481912"/>
            <a:ext cx="2664296" cy="1350305"/>
            <a:chOff x="407368" y="1877631"/>
            <a:chExt cx="2879315" cy="135030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3E75860-00C1-462F-BF11-8656B6C6AB9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C0994CA-96DB-4681-A157-A9103784B4C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A48FFA7-51B5-4109-8568-F8FE04755461}"/>
              </a:ext>
            </a:extLst>
          </p:cNvPr>
          <p:cNvGrpSpPr/>
          <p:nvPr/>
        </p:nvGrpSpPr>
        <p:grpSpPr>
          <a:xfrm>
            <a:off x="9029177" y="4007611"/>
            <a:ext cx="2664296" cy="1350305"/>
            <a:chOff x="407368" y="1877631"/>
            <a:chExt cx="2879315" cy="135030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E7E014B-3FB2-423F-965C-F08BBB30D269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8D8C163-4297-463E-A35F-886D546E723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4F04F1A9-A21C-4BFB-8876-92E59D5EEB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2438508"/>
            <a:ext cx="512064" cy="512064"/>
          </a:xfrm>
          <a:prstGeom prst="rect">
            <a:avLst/>
          </a:prstGeom>
        </p:spPr>
      </p:pic>
      <p:pic>
        <p:nvPicPr>
          <p:cNvPr id="31" name="Graphic 30" descr="Fire">
            <a:extLst>
              <a:ext uri="{FF2B5EF4-FFF2-40B4-BE49-F238E27FC236}">
                <a16:creationId xmlns:a16="http://schemas.microsoft.com/office/drawing/2014/main" id="{3611F531-293A-4A59-AF10-E5B44CD91C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946954"/>
            <a:ext cx="512064" cy="512064"/>
          </a:xfrm>
          <a:prstGeom prst="rect">
            <a:avLst/>
          </a:prstGeom>
        </p:spPr>
      </p:pic>
      <p:pic>
        <p:nvPicPr>
          <p:cNvPr id="32" name="Graphic 31" descr="Lightbulb">
            <a:extLst>
              <a:ext uri="{FF2B5EF4-FFF2-40B4-BE49-F238E27FC236}">
                <a16:creationId xmlns:a16="http://schemas.microsoft.com/office/drawing/2014/main" id="{964AAE77-A626-4C6C-AC3F-1E306374F1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33" name="Graphic 32" descr="Bar chart">
            <a:extLst>
              <a:ext uri="{FF2B5EF4-FFF2-40B4-BE49-F238E27FC236}">
                <a16:creationId xmlns:a16="http://schemas.microsoft.com/office/drawing/2014/main" id="{FFE1B99E-4A30-479B-8E83-F07493ACDD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pic>
        <p:nvPicPr>
          <p:cNvPr id="34" name="Graphic 33" descr="Magnifying glass">
            <a:extLst>
              <a:ext uri="{FF2B5EF4-FFF2-40B4-BE49-F238E27FC236}">
                <a16:creationId xmlns:a16="http://schemas.microsoft.com/office/drawing/2014/main" id="{FA931912-C709-4B21-ABF2-FEDD58C96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0248" y="5253522"/>
            <a:ext cx="844969" cy="844969"/>
          </a:xfrm>
          <a:prstGeom prst="rect">
            <a:avLst/>
          </a:prstGeom>
        </p:spPr>
      </p:pic>
      <p:pic>
        <p:nvPicPr>
          <p:cNvPr id="35" name="Graphic 34" descr="Puzzle">
            <a:extLst>
              <a:ext uri="{FF2B5EF4-FFF2-40B4-BE49-F238E27FC236}">
                <a16:creationId xmlns:a16="http://schemas.microsoft.com/office/drawing/2014/main" id="{47F563AE-50B6-4279-B43A-9940E953AB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25876" y="2127355"/>
            <a:ext cx="844969" cy="844969"/>
          </a:xfrm>
          <a:prstGeom prst="rect">
            <a:avLst/>
          </a:prstGeom>
        </p:spPr>
      </p:pic>
      <p:pic>
        <p:nvPicPr>
          <p:cNvPr id="36" name="Graphic 35" descr="Fire">
            <a:extLst>
              <a:ext uri="{FF2B5EF4-FFF2-40B4-BE49-F238E27FC236}">
                <a16:creationId xmlns:a16="http://schemas.microsoft.com/office/drawing/2014/main" id="{A6252BB8-EEBC-4A08-9CD0-0C73CD0BA1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5393" y="3994574"/>
            <a:ext cx="844969" cy="844969"/>
          </a:xfrm>
          <a:prstGeom prst="rect">
            <a:avLst/>
          </a:prstGeom>
        </p:spPr>
      </p:pic>
      <p:pic>
        <p:nvPicPr>
          <p:cNvPr id="37" name="Graphic 36" descr="Lightbulb">
            <a:extLst>
              <a:ext uri="{FF2B5EF4-FFF2-40B4-BE49-F238E27FC236}">
                <a16:creationId xmlns:a16="http://schemas.microsoft.com/office/drawing/2014/main" id="{C76E8BEF-33DC-447C-BFA2-72540624DB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69357" y="2127749"/>
            <a:ext cx="844969" cy="844969"/>
          </a:xfrm>
          <a:prstGeom prst="rect">
            <a:avLst/>
          </a:prstGeom>
        </p:spPr>
      </p:pic>
      <p:pic>
        <p:nvPicPr>
          <p:cNvPr id="38" name="Graphic 37" descr="Bar chart">
            <a:extLst>
              <a:ext uri="{FF2B5EF4-FFF2-40B4-BE49-F238E27FC236}">
                <a16:creationId xmlns:a16="http://schemas.microsoft.com/office/drawing/2014/main" id="{957A22A8-6961-40E3-B462-39FFFD0138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11652" y="4035893"/>
            <a:ext cx="844969" cy="84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22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C643F558-3311-4507-990E-10645E3EBECC}"/>
              </a:ext>
            </a:extLst>
          </p:cNvPr>
          <p:cNvSpPr>
            <a:spLocks/>
          </p:cNvSpPr>
          <p:nvPr/>
        </p:nvSpPr>
        <p:spPr bwMode="auto">
          <a:xfrm>
            <a:off x="3726707" y="2743647"/>
            <a:ext cx="1280789" cy="1900699"/>
          </a:xfrm>
          <a:custGeom>
            <a:avLst/>
            <a:gdLst>
              <a:gd name="connsiteX0" fmla="*/ 647553 w 1280789"/>
              <a:gd name="connsiteY0" fmla="*/ 0 h 1900699"/>
              <a:gd name="connsiteX1" fmla="*/ 1280789 w 1280789"/>
              <a:gd name="connsiteY1" fmla="*/ 633236 h 1900699"/>
              <a:gd name="connsiteX2" fmla="*/ 1001602 w 1280789"/>
              <a:gd name="connsiteY2" fmla="*/ 1158325 h 1900699"/>
              <a:gd name="connsiteX3" fmla="*/ 965447 w 1280789"/>
              <a:gd name="connsiteY3" fmla="*/ 1177949 h 1900699"/>
              <a:gd name="connsiteX4" fmla="*/ 959887 w 1280789"/>
              <a:gd name="connsiteY4" fmla="*/ 1184778 h 1900699"/>
              <a:gd name="connsiteX5" fmla="*/ 952107 w 1280789"/>
              <a:gd name="connsiteY5" fmla="*/ 1205867 h 1900699"/>
              <a:gd name="connsiteX6" fmla="*/ 956607 w 1280789"/>
              <a:gd name="connsiteY6" fmla="*/ 1265856 h 1900699"/>
              <a:gd name="connsiteX7" fmla="*/ 1157687 w 1280789"/>
              <a:gd name="connsiteY7" fmla="*/ 1851689 h 1900699"/>
              <a:gd name="connsiteX8" fmla="*/ 1110949 w 1280789"/>
              <a:gd name="connsiteY8" fmla="*/ 1853735 h 1900699"/>
              <a:gd name="connsiteX9" fmla="*/ 988237 w 1280789"/>
              <a:gd name="connsiteY9" fmla="*/ 1884390 h 1900699"/>
              <a:gd name="connsiteX10" fmla="*/ 953739 w 1280789"/>
              <a:gd name="connsiteY10" fmla="*/ 1900699 h 1900699"/>
              <a:gd name="connsiteX11" fmla="*/ 760899 w 1280789"/>
              <a:gd name="connsiteY11" fmla="*/ 1346839 h 1900699"/>
              <a:gd name="connsiteX12" fmla="*/ 722657 w 1280789"/>
              <a:gd name="connsiteY12" fmla="*/ 1281603 h 1900699"/>
              <a:gd name="connsiteX13" fmla="*/ 664169 w 1280789"/>
              <a:gd name="connsiteY13" fmla="*/ 1267356 h 1900699"/>
              <a:gd name="connsiteX14" fmla="*/ 2810 w 1280789"/>
              <a:gd name="connsiteY14" fmla="*/ 693722 h 1900699"/>
              <a:gd name="connsiteX15" fmla="*/ 427220 w 1280789"/>
              <a:gd name="connsiteY15" fmla="*/ 36853 h 1900699"/>
              <a:gd name="connsiteX16" fmla="*/ 610673 w 1280789"/>
              <a:gd name="connsiteY16" fmla="*/ 2958 h 1900699"/>
              <a:gd name="connsiteX17" fmla="*/ 615011 w 1280789"/>
              <a:gd name="connsiteY17" fmla="*/ 3281 h 190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80789" h="1900699">
                <a:moveTo>
                  <a:pt x="647553" y="0"/>
                </a:moveTo>
                <a:cubicBezTo>
                  <a:pt x="997280" y="0"/>
                  <a:pt x="1280789" y="283509"/>
                  <a:pt x="1280789" y="633236"/>
                </a:cubicBezTo>
                <a:cubicBezTo>
                  <a:pt x="1280789" y="851816"/>
                  <a:pt x="1170044" y="1044528"/>
                  <a:pt x="1001602" y="1158325"/>
                </a:cubicBezTo>
                <a:lnTo>
                  <a:pt x="965447" y="1177949"/>
                </a:lnTo>
                <a:lnTo>
                  <a:pt x="959887" y="1184778"/>
                </a:lnTo>
                <a:cubicBezTo>
                  <a:pt x="956232" y="1191996"/>
                  <a:pt x="953607" y="1199869"/>
                  <a:pt x="952107" y="1205867"/>
                </a:cubicBezTo>
                <a:cubicBezTo>
                  <a:pt x="946859" y="1225364"/>
                  <a:pt x="948358" y="1247110"/>
                  <a:pt x="956607" y="1265856"/>
                </a:cubicBezTo>
                <a:lnTo>
                  <a:pt x="1157687" y="1851689"/>
                </a:lnTo>
                <a:lnTo>
                  <a:pt x="1110949" y="1853735"/>
                </a:lnTo>
                <a:cubicBezTo>
                  <a:pt x="1068626" y="1859931"/>
                  <a:pt x="1027572" y="1870287"/>
                  <a:pt x="988237" y="1884390"/>
                </a:cubicBezTo>
                <a:lnTo>
                  <a:pt x="953739" y="1900699"/>
                </a:lnTo>
                <a:lnTo>
                  <a:pt x="760899" y="1346839"/>
                </a:lnTo>
                <a:cubicBezTo>
                  <a:pt x="743652" y="1298849"/>
                  <a:pt x="731655" y="1287601"/>
                  <a:pt x="722657" y="1281603"/>
                </a:cubicBezTo>
                <a:cubicBezTo>
                  <a:pt x="704660" y="1268855"/>
                  <a:pt x="685914" y="1265856"/>
                  <a:pt x="664169" y="1267356"/>
                </a:cubicBezTo>
                <a:cubicBezTo>
                  <a:pt x="327490" y="1283852"/>
                  <a:pt x="34303" y="1032653"/>
                  <a:pt x="2810" y="693722"/>
                </a:cubicBezTo>
                <a:cubicBezTo>
                  <a:pt x="-24185" y="409529"/>
                  <a:pt x="145280" y="133584"/>
                  <a:pt x="427220" y="36853"/>
                </a:cubicBezTo>
                <a:cubicBezTo>
                  <a:pt x="487957" y="16045"/>
                  <a:pt x="549679" y="5032"/>
                  <a:pt x="610673" y="2958"/>
                </a:cubicBezTo>
                <a:lnTo>
                  <a:pt x="615011" y="32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ACBD5B4B-344C-43C3-96F0-8986B1F6525B}"/>
              </a:ext>
            </a:extLst>
          </p:cNvPr>
          <p:cNvSpPr>
            <a:spLocks/>
          </p:cNvSpPr>
          <p:nvPr/>
        </p:nvSpPr>
        <p:spPr bwMode="auto">
          <a:xfrm>
            <a:off x="4278784" y="4589867"/>
            <a:ext cx="2025019" cy="1304608"/>
          </a:xfrm>
          <a:custGeom>
            <a:avLst/>
            <a:gdLst>
              <a:gd name="connsiteX0" fmla="*/ 688874 w 2025019"/>
              <a:gd name="connsiteY0" fmla="*/ 1076 h 1304608"/>
              <a:gd name="connsiteX1" fmla="*/ 1290801 w 2025019"/>
              <a:gd name="connsiteY1" fmla="*/ 497602 h 1304608"/>
              <a:gd name="connsiteX2" fmla="*/ 1368321 w 2025019"/>
              <a:gd name="connsiteY2" fmla="*/ 537902 h 1304608"/>
              <a:gd name="connsiteX3" fmla="*/ 2025019 w 2025019"/>
              <a:gd name="connsiteY3" fmla="*/ 535597 h 1304608"/>
              <a:gd name="connsiteX4" fmla="*/ 2019474 w 2025019"/>
              <a:gd name="connsiteY4" fmla="*/ 556072 h 1304608"/>
              <a:gd name="connsiteX5" fmla="*/ 2011745 w 2025019"/>
              <a:gd name="connsiteY5" fmla="*/ 686898 h 1304608"/>
              <a:gd name="connsiteX6" fmla="*/ 2020933 w 2025019"/>
              <a:gd name="connsiteY6" fmla="*/ 750789 h 1304608"/>
              <a:gd name="connsiteX7" fmla="*/ 1376681 w 2025019"/>
              <a:gd name="connsiteY7" fmla="*/ 753089 h 1304608"/>
              <a:gd name="connsiteX8" fmla="*/ 1315881 w 2025019"/>
              <a:gd name="connsiteY8" fmla="*/ 768296 h 1304608"/>
              <a:gd name="connsiteX9" fmla="*/ 1287001 w 2025019"/>
              <a:gd name="connsiteY9" fmla="*/ 801753 h 1304608"/>
              <a:gd name="connsiteX10" fmla="*/ 615154 w 2025019"/>
              <a:gd name="connsiteY10" fmla="*/ 1303602 h 1304608"/>
              <a:gd name="connsiteX11" fmla="*/ 541433 w 2025019"/>
              <a:gd name="connsiteY11" fmla="*/ 1295238 h 1304608"/>
              <a:gd name="connsiteX12" fmla="*/ 1067 w 2025019"/>
              <a:gd name="connsiteY12" fmla="*/ 615461 h 1304608"/>
              <a:gd name="connsiteX13" fmla="*/ 688874 w 2025019"/>
              <a:gd name="connsiteY13" fmla="*/ 1076 h 1304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25019" h="1304608">
                <a:moveTo>
                  <a:pt x="688874" y="1076"/>
                </a:moveTo>
                <a:cubicBezTo>
                  <a:pt x="1169199" y="27690"/>
                  <a:pt x="1284720" y="483916"/>
                  <a:pt x="1290801" y="497602"/>
                </a:cubicBezTo>
                <a:cubicBezTo>
                  <a:pt x="1305241" y="526497"/>
                  <a:pt x="1337921" y="537902"/>
                  <a:pt x="1368321" y="537902"/>
                </a:cubicBezTo>
                <a:lnTo>
                  <a:pt x="2025019" y="535597"/>
                </a:lnTo>
                <a:lnTo>
                  <a:pt x="2019474" y="556072"/>
                </a:lnTo>
                <a:cubicBezTo>
                  <a:pt x="2012387" y="599808"/>
                  <a:pt x="2009894" y="643626"/>
                  <a:pt x="2011745" y="686898"/>
                </a:cubicBezTo>
                <a:lnTo>
                  <a:pt x="2020933" y="750789"/>
                </a:lnTo>
                <a:lnTo>
                  <a:pt x="1376681" y="753089"/>
                </a:lnTo>
                <a:cubicBezTo>
                  <a:pt x="1376681" y="753089"/>
                  <a:pt x="1339441" y="753089"/>
                  <a:pt x="1315881" y="768296"/>
                </a:cubicBezTo>
                <a:cubicBezTo>
                  <a:pt x="1302961" y="777421"/>
                  <a:pt x="1293081" y="788827"/>
                  <a:pt x="1287001" y="801753"/>
                </a:cubicBezTo>
                <a:cubicBezTo>
                  <a:pt x="1180599" y="1162172"/>
                  <a:pt x="895597" y="1318809"/>
                  <a:pt x="615154" y="1303602"/>
                </a:cubicBezTo>
                <a:cubicBezTo>
                  <a:pt x="590073" y="1302081"/>
                  <a:pt x="565753" y="1299039"/>
                  <a:pt x="541433" y="1295238"/>
                </a:cubicBezTo>
                <a:cubicBezTo>
                  <a:pt x="219190" y="1239730"/>
                  <a:pt x="-17933" y="950027"/>
                  <a:pt x="1067" y="615461"/>
                </a:cubicBezTo>
                <a:cubicBezTo>
                  <a:pt x="21588" y="256563"/>
                  <a:pt x="328631" y="-19454"/>
                  <a:pt x="688874" y="10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E904C622-D9B2-4A15-8ABD-255938764742}"/>
              </a:ext>
            </a:extLst>
          </p:cNvPr>
          <p:cNvSpPr>
            <a:spLocks/>
          </p:cNvSpPr>
          <p:nvPr/>
        </p:nvSpPr>
        <p:spPr bwMode="auto">
          <a:xfrm>
            <a:off x="6289939" y="3952288"/>
            <a:ext cx="1292690" cy="1942604"/>
          </a:xfrm>
          <a:custGeom>
            <a:avLst/>
            <a:gdLst>
              <a:gd name="connsiteX0" fmla="*/ 958732 w 1292690"/>
              <a:gd name="connsiteY0" fmla="*/ 0 h 1942604"/>
              <a:gd name="connsiteX1" fmla="*/ 978409 w 1292690"/>
              <a:gd name="connsiteY1" fmla="*/ 9445 h 1942604"/>
              <a:gd name="connsiteX2" fmla="*/ 1126678 w 1292690"/>
              <a:gd name="connsiteY2" fmla="*/ 48934 h 1942604"/>
              <a:gd name="connsiteX3" fmla="*/ 1166115 w 1292690"/>
              <a:gd name="connsiteY3" fmla="*/ 51716 h 1942604"/>
              <a:gd name="connsiteX4" fmla="*/ 972060 w 1292690"/>
              <a:gd name="connsiteY4" fmla="*/ 658244 h 1942604"/>
              <a:gd name="connsiteX5" fmla="*/ 988015 w 1292690"/>
              <a:gd name="connsiteY5" fmla="*/ 743364 h 1942604"/>
              <a:gd name="connsiteX6" fmla="*/ 998652 w 1292690"/>
              <a:gd name="connsiteY6" fmla="*/ 754764 h 1942604"/>
              <a:gd name="connsiteX7" fmla="*/ 1269892 w 1292690"/>
              <a:gd name="connsiteY7" fmla="*/ 1466882 h 1942604"/>
              <a:gd name="connsiteX8" fmla="*/ 1248618 w 1292690"/>
              <a:gd name="connsiteY8" fmla="*/ 1529202 h 1942604"/>
              <a:gd name="connsiteX9" fmla="*/ 893043 w 1292690"/>
              <a:gd name="connsiteY9" fmla="*/ 1893240 h 1942604"/>
              <a:gd name="connsiteX10" fmla="*/ 529870 w 1292690"/>
              <a:gd name="connsiteY10" fmla="*/ 1932000 h 1942604"/>
              <a:gd name="connsiteX11" fmla="*/ 61847 w 1292690"/>
              <a:gd name="connsiteY11" fmla="*/ 1572521 h 1942604"/>
              <a:gd name="connsiteX12" fmla="*/ 43613 w 1292690"/>
              <a:gd name="connsiteY12" fmla="*/ 1063323 h 1942604"/>
              <a:gd name="connsiteX13" fmla="*/ 710697 w 1292690"/>
              <a:gd name="connsiteY13" fmla="*/ 653684 h 1942604"/>
              <a:gd name="connsiteX14" fmla="*/ 744127 w 1292690"/>
              <a:gd name="connsiteY14" fmla="*/ 633925 h 1942604"/>
              <a:gd name="connsiteX15" fmla="*/ 771479 w 1292690"/>
              <a:gd name="connsiteY15" fmla="*/ 586805 h 1942604"/>
              <a:gd name="connsiteX16" fmla="*/ 772238 w 1292690"/>
              <a:gd name="connsiteY16" fmla="*/ 586045 h 1942604"/>
              <a:gd name="connsiteX17" fmla="*/ 958732 w 1292690"/>
              <a:gd name="connsiteY17" fmla="*/ 0 h 19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92690" h="1942604">
                <a:moveTo>
                  <a:pt x="958732" y="0"/>
                </a:moveTo>
                <a:lnTo>
                  <a:pt x="978409" y="9445"/>
                </a:lnTo>
                <a:cubicBezTo>
                  <a:pt x="1025121" y="28440"/>
                  <a:pt x="1074782" y="41905"/>
                  <a:pt x="1126678" y="48934"/>
                </a:cubicBezTo>
                <a:lnTo>
                  <a:pt x="1166115" y="51716"/>
                </a:lnTo>
                <a:lnTo>
                  <a:pt x="972060" y="658244"/>
                </a:lnTo>
                <a:cubicBezTo>
                  <a:pt x="963702" y="686364"/>
                  <a:pt x="968261" y="718284"/>
                  <a:pt x="988015" y="743364"/>
                </a:cubicBezTo>
                <a:cubicBezTo>
                  <a:pt x="991054" y="747164"/>
                  <a:pt x="994853" y="750964"/>
                  <a:pt x="998652" y="754764"/>
                </a:cubicBezTo>
                <a:cubicBezTo>
                  <a:pt x="1231903" y="906004"/>
                  <a:pt x="1344350" y="1194043"/>
                  <a:pt x="1269892" y="1466882"/>
                </a:cubicBezTo>
                <a:cubicBezTo>
                  <a:pt x="1263814" y="1487402"/>
                  <a:pt x="1256976" y="1508682"/>
                  <a:pt x="1248618" y="1529202"/>
                </a:cubicBezTo>
                <a:cubicBezTo>
                  <a:pt x="1182518" y="1701721"/>
                  <a:pt x="1050317" y="1828641"/>
                  <a:pt x="893043" y="1893240"/>
                </a:cubicBezTo>
                <a:cubicBezTo>
                  <a:pt x="780596" y="1940360"/>
                  <a:pt x="654473" y="1954800"/>
                  <a:pt x="529870" y="1932000"/>
                </a:cubicBezTo>
                <a:cubicBezTo>
                  <a:pt x="305736" y="1886400"/>
                  <a:pt x="146183" y="1750361"/>
                  <a:pt x="61847" y="1572521"/>
                </a:cubicBezTo>
                <a:cubicBezTo>
                  <a:pt x="-11091" y="1418242"/>
                  <a:pt x="-22488" y="1235083"/>
                  <a:pt x="43613" y="1063323"/>
                </a:cubicBezTo>
                <a:cubicBezTo>
                  <a:pt x="150741" y="785924"/>
                  <a:pt x="428820" y="624805"/>
                  <a:pt x="710697" y="653684"/>
                </a:cubicBezTo>
                <a:cubicBezTo>
                  <a:pt x="720574" y="654444"/>
                  <a:pt x="738049" y="640005"/>
                  <a:pt x="744127" y="633925"/>
                </a:cubicBezTo>
                <a:cubicBezTo>
                  <a:pt x="757803" y="621005"/>
                  <a:pt x="767680" y="604285"/>
                  <a:pt x="771479" y="586805"/>
                </a:cubicBezTo>
                <a:lnTo>
                  <a:pt x="772238" y="586045"/>
                </a:lnTo>
                <a:lnTo>
                  <a:pt x="9587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0" name="Freeform 450">
            <a:extLst>
              <a:ext uri="{FF2B5EF4-FFF2-40B4-BE49-F238E27FC236}">
                <a16:creationId xmlns:a16="http://schemas.microsoft.com/office/drawing/2014/main" id="{8B753C03-6481-4701-B149-B9AB3A621808}"/>
              </a:ext>
            </a:extLst>
          </p:cNvPr>
          <p:cNvSpPr>
            <a:spLocks/>
          </p:cNvSpPr>
          <p:nvPr/>
        </p:nvSpPr>
        <p:spPr bwMode="auto">
          <a:xfrm>
            <a:off x="6221413" y="2390775"/>
            <a:ext cx="1914525" cy="1665288"/>
          </a:xfrm>
          <a:custGeom>
            <a:avLst/>
            <a:gdLst>
              <a:gd name="T0" fmla="*/ 0 w 2520"/>
              <a:gd name="T1" fmla="*/ 232 h 2191"/>
              <a:gd name="T2" fmla="*/ 141 w 2520"/>
              <a:gd name="T3" fmla="*/ 0 h 2191"/>
              <a:gd name="T4" fmla="*/ 1047 w 2520"/>
              <a:gd name="T5" fmla="*/ 656 h 2191"/>
              <a:gd name="T6" fmla="*/ 1155 w 2520"/>
              <a:gd name="T7" fmla="*/ 671 h 2191"/>
              <a:gd name="T8" fmla="*/ 1174 w 2520"/>
              <a:gd name="T9" fmla="*/ 662 h 2191"/>
              <a:gd name="T10" fmla="*/ 2209 w 2520"/>
              <a:gd name="T11" fmla="*/ 670 h 2191"/>
              <a:gd name="T12" fmla="*/ 2506 w 2520"/>
              <a:gd name="T13" fmla="*/ 1246 h 2191"/>
              <a:gd name="T14" fmla="*/ 2321 w 2520"/>
              <a:gd name="T15" fmla="*/ 1827 h 2191"/>
              <a:gd name="T16" fmla="*/ 1786 w 2520"/>
              <a:gd name="T17" fmla="*/ 2120 h 2191"/>
              <a:gd name="T18" fmla="*/ 894 w 2520"/>
              <a:gd name="T19" fmla="*/ 1088 h 2191"/>
              <a:gd name="T20" fmla="*/ 897 w 2520"/>
              <a:gd name="T21" fmla="*/ 882 h 2191"/>
              <a:gd name="T22" fmla="*/ 0 w 2520"/>
              <a:gd name="T23" fmla="*/ 232 h 2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20" h="2191">
                <a:moveTo>
                  <a:pt x="0" y="232"/>
                </a:moveTo>
                <a:cubicBezTo>
                  <a:pt x="65" y="167"/>
                  <a:pt x="113" y="87"/>
                  <a:pt x="141" y="0"/>
                </a:cubicBezTo>
                <a:lnTo>
                  <a:pt x="1047" y="656"/>
                </a:lnTo>
                <a:cubicBezTo>
                  <a:pt x="1077" y="677"/>
                  <a:pt x="1118" y="685"/>
                  <a:pt x="1155" y="671"/>
                </a:cubicBezTo>
                <a:cubicBezTo>
                  <a:pt x="1162" y="668"/>
                  <a:pt x="1168" y="666"/>
                  <a:pt x="1174" y="662"/>
                </a:cubicBezTo>
                <a:cubicBezTo>
                  <a:pt x="1471" y="425"/>
                  <a:pt x="1904" y="419"/>
                  <a:pt x="2209" y="670"/>
                </a:cubicBezTo>
                <a:cubicBezTo>
                  <a:pt x="2390" y="820"/>
                  <a:pt x="2491" y="1030"/>
                  <a:pt x="2506" y="1246"/>
                </a:cubicBezTo>
                <a:cubicBezTo>
                  <a:pt x="2520" y="1449"/>
                  <a:pt x="2460" y="1658"/>
                  <a:pt x="2321" y="1827"/>
                </a:cubicBezTo>
                <a:cubicBezTo>
                  <a:pt x="2181" y="1997"/>
                  <a:pt x="1988" y="2096"/>
                  <a:pt x="1786" y="2120"/>
                </a:cubicBezTo>
                <a:cubicBezTo>
                  <a:pt x="1200" y="2191"/>
                  <a:pt x="742" y="1644"/>
                  <a:pt x="894" y="1088"/>
                </a:cubicBezTo>
                <a:cubicBezTo>
                  <a:pt x="913" y="1018"/>
                  <a:pt x="968" y="943"/>
                  <a:pt x="897" y="882"/>
                </a:cubicBezTo>
                <a:lnTo>
                  <a:pt x="0" y="232"/>
                </a:ln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8CF4A096-74E3-4028-85A6-1F45EFB5A9CE}"/>
              </a:ext>
            </a:extLst>
          </p:cNvPr>
          <p:cNvSpPr>
            <a:spLocks/>
          </p:cNvSpPr>
          <p:nvPr/>
        </p:nvSpPr>
        <p:spPr bwMode="auto">
          <a:xfrm>
            <a:off x="4818343" y="1618134"/>
            <a:ext cx="1735503" cy="1477312"/>
          </a:xfrm>
          <a:custGeom>
            <a:avLst/>
            <a:gdLst>
              <a:gd name="connsiteX0" fmla="*/ 1103260 w 1735503"/>
              <a:gd name="connsiteY0" fmla="*/ 101 h 1477312"/>
              <a:gd name="connsiteX1" fmla="*/ 1631478 w 1735503"/>
              <a:gd name="connsiteY1" fmla="*/ 291475 h 1477312"/>
              <a:gd name="connsiteX2" fmla="*/ 1442931 w 1735503"/>
              <a:gd name="connsiteY2" fmla="*/ 1178594 h 1477312"/>
              <a:gd name="connsiteX3" fmla="*/ 684940 w 1735503"/>
              <a:gd name="connsiteY3" fmla="*/ 1136785 h 1477312"/>
              <a:gd name="connsiteX4" fmla="*/ 583064 w 1735503"/>
              <a:gd name="connsiteY4" fmla="*/ 1136025 h 1477312"/>
              <a:gd name="connsiteX5" fmla="*/ 120419 w 1735503"/>
              <a:gd name="connsiteY5" fmla="*/ 1477312 h 1477312"/>
              <a:gd name="connsiteX6" fmla="*/ 81007 w 1735503"/>
              <a:gd name="connsiteY6" fmla="*/ 1404701 h 1477312"/>
              <a:gd name="connsiteX7" fmla="*/ 5994 w 1735503"/>
              <a:gd name="connsiteY7" fmla="*/ 1313784 h 1477312"/>
              <a:gd name="connsiteX8" fmla="*/ 0 w 1735503"/>
              <a:gd name="connsiteY8" fmla="*/ 1304735 h 1477312"/>
              <a:gd name="connsiteX9" fmla="*/ 451537 w 1735503"/>
              <a:gd name="connsiteY9" fmla="*/ 971068 h 1477312"/>
              <a:gd name="connsiteX10" fmla="*/ 494112 w 1735503"/>
              <a:gd name="connsiteY10" fmla="*/ 906453 h 1477312"/>
              <a:gd name="connsiteX11" fmla="*/ 475105 w 1735503"/>
              <a:gd name="connsiteY11" fmla="*/ 823595 h 1477312"/>
              <a:gd name="connsiteX12" fmla="*/ 741960 w 1735503"/>
              <a:gd name="connsiteY12" fmla="*/ 103713 h 1477312"/>
              <a:gd name="connsiteX13" fmla="*/ 1103260 w 1735503"/>
              <a:gd name="connsiteY13" fmla="*/ 101 h 147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5503" h="1477312">
                <a:moveTo>
                  <a:pt x="1103260" y="101"/>
                </a:moveTo>
                <a:cubicBezTo>
                  <a:pt x="1309551" y="3738"/>
                  <a:pt x="1510310" y="106183"/>
                  <a:pt x="1631478" y="291475"/>
                </a:cubicBezTo>
                <a:cubicBezTo>
                  <a:pt x="1825347" y="588702"/>
                  <a:pt x="1740197" y="986271"/>
                  <a:pt x="1442931" y="1178594"/>
                </a:cubicBezTo>
                <a:cubicBezTo>
                  <a:pt x="1195082" y="1338991"/>
                  <a:pt x="884891" y="1303262"/>
                  <a:pt x="684940" y="1136785"/>
                </a:cubicBezTo>
                <a:cubicBezTo>
                  <a:pt x="655289" y="1111699"/>
                  <a:pt x="614235" y="1113220"/>
                  <a:pt x="583064" y="1136025"/>
                </a:cubicBezTo>
                <a:lnTo>
                  <a:pt x="120419" y="1477312"/>
                </a:lnTo>
                <a:lnTo>
                  <a:pt x="81007" y="1404701"/>
                </a:lnTo>
                <a:lnTo>
                  <a:pt x="5994" y="1313784"/>
                </a:lnTo>
                <a:lnTo>
                  <a:pt x="0" y="1304735"/>
                </a:lnTo>
                <a:lnTo>
                  <a:pt x="451537" y="971068"/>
                </a:lnTo>
                <a:cubicBezTo>
                  <a:pt x="475105" y="959665"/>
                  <a:pt x="490311" y="931539"/>
                  <a:pt x="494112" y="906453"/>
                </a:cubicBezTo>
                <a:cubicBezTo>
                  <a:pt x="498673" y="876046"/>
                  <a:pt x="483468" y="850961"/>
                  <a:pt x="475105" y="823595"/>
                </a:cubicBezTo>
                <a:cubicBezTo>
                  <a:pt x="396037" y="558295"/>
                  <a:pt x="497153" y="261828"/>
                  <a:pt x="741960" y="103713"/>
                </a:cubicBezTo>
                <a:cubicBezTo>
                  <a:pt x="853720" y="31306"/>
                  <a:pt x="979486" y="-2082"/>
                  <a:pt x="1103260" y="1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1" name="Freeform 467">
            <a:extLst>
              <a:ext uri="{FF2B5EF4-FFF2-40B4-BE49-F238E27FC236}">
                <a16:creationId xmlns:a16="http://schemas.microsoft.com/office/drawing/2014/main" id="{E46441E7-A1BD-48B7-8B79-991212CCFC1B}"/>
              </a:ext>
            </a:extLst>
          </p:cNvPr>
          <p:cNvSpPr>
            <a:spLocks/>
          </p:cNvSpPr>
          <p:nvPr/>
        </p:nvSpPr>
        <p:spPr bwMode="auto">
          <a:xfrm>
            <a:off x="6496051" y="4799013"/>
            <a:ext cx="892175" cy="892175"/>
          </a:xfrm>
          <a:custGeom>
            <a:avLst/>
            <a:gdLst>
              <a:gd name="T0" fmla="*/ 1172 w 1172"/>
              <a:gd name="T1" fmla="*/ 586 h 1172"/>
              <a:gd name="T2" fmla="*/ 586 w 1172"/>
              <a:gd name="T3" fmla="*/ 1172 h 1172"/>
              <a:gd name="T4" fmla="*/ 14 w 1172"/>
              <a:gd name="T5" fmla="*/ 711 h 1172"/>
              <a:gd name="T6" fmla="*/ 0 w 1172"/>
              <a:gd name="T7" fmla="*/ 586 h 1172"/>
              <a:gd name="T8" fmla="*/ 22 w 1172"/>
              <a:gd name="T9" fmla="*/ 428 h 1172"/>
              <a:gd name="T10" fmla="*/ 586 w 1172"/>
              <a:gd name="T11" fmla="*/ 0 h 1172"/>
              <a:gd name="T12" fmla="*/ 1172 w 1172"/>
              <a:gd name="T13" fmla="*/ 586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2" h="1172">
                <a:moveTo>
                  <a:pt x="1172" y="586"/>
                </a:moveTo>
                <a:cubicBezTo>
                  <a:pt x="1172" y="909"/>
                  <a:pt x="910" y="1172"/>
                  <a:pt x="586" y="1172"/>
                </a:cubicBezTo>
                <a:cubicBezTo>
                  <a:pt x="305" y="1172"/>
                  <a:pt x="71" y="974"/>
                  <a:pt x="14" y="711"/>
                </a:cubicBezTo>
                <a:cubicBezTo>
                  <a:pt x="5" y="670"/>
                  <a:pt x="0" y="628"/>
                  <a:pt x="0" y="586"/>
                </a:cubicBezTo>
                <a:cubicBezTo>
                  <a:pt x="0" y="531"/>
                  <a:pt x="8" y="478"/>
                  <a:pt x="22" y="428"/>
                </a:cubicBezTo>
                <a:cubicBezTo>
                  <a:pt x="91" y="181"/>
                  <a:pt x="317" y="0"/>
                  <a:pt x="586" y="0"/>
                </a:cubicBezTo>
                <a:cubicBezTo>
                  <a:pt x="910" y="0"/>
                  <a:pt x="1172" y="262"/>
                  <a:pt x="1172" y="58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chemeClr val="accent5"/>
                </a:solidFill>
              </a:rPr>
              <a:t>03</a:t>
            </a:r>
          </a:p>
        </p:txBody>
      </p:sp>
      <p:sp>
        <p:nvSpPr>
          <p:cNvPr id="72" name="Freeform 473">
            <a:extLst>
              <a:ext uri="{FF2B5EF4-FFF2-40B4-BE49-F238E27FC236}">
                <a16:creationId xmlns:a16="http://schemas.microsoft.com/office/drawing/2014/main" id="{E763B041-0C0A-43F8-B84F-FCCDD7780C81}"/>
              </a:ext>
            </a:extLst>
          </p:cNvPr>
          <p:cNvSpPr>
            <a:spLocks/>
          </p:cNvSpPr>
          <p:nvPr/>
        </p:nvSpPr>
        <p:spPr bwMode="auto">
          <a:xfrm>
            <a:off x="4460876" y="4792663"/>
            <a:ext cx="942975" cy="923925"/>
          </a:xfrm>
          <a:custGeom>
            <a:avLst/>
            <a:gdLst>
              <a:gd name="T0" fmla="*/ 682 w 1240"/>
              <a:gd name="T1" fmla="*/ 1180 h 1216"/>
              <a:gd name="T2" fmla="*/ 29 w 1240"/>
              <a:gd name="T3" fmla="*/ 658 h 1216"/>
              <a:gd name="T4" fmla="*/ 369 w 1240"/>
              <a:gd name="T5" fmla="*/ 55 h 1216"/>
              <a:gd name="T6" fmla="*/ 552 w 1240"/>
              <a:gd name="T7" fmla="*/ 5 h 1216"/>
              <a:gd name="T8" fmla="*/ 644 w 1240"/>
              <a:gd name="T9" fmla="*/ 2 h 1216"/>
              <a:gd name="T10" fmla="*/ 1204 w 1240"/>
              <a:gd name="T11" fmla="*/ 527 h 1216"/>
              <a:gd name="T12" fmla="*/ 682 w 1240"/>
              <a:gd name="T13" fmla="*/ 1180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0" h="1216">
                <a:moveTo>
                  <a:pt x="682" y="1180"/>
                </a:moveTo>
                <a:cubicBezTo>
                  <a:pt x="357" y="1216"/>
                  <a:pt x="65" y="982"/>
                  <a:pt x="29" y="658"/>
                </a:cubicBezTo>
                <a:cubicBezTo>
                  <a:pt x="0" y="398"/>
                  <a:pt x="144" y="159"/>
                  <a:pt x="369" y="55"/>
                </a:cubicBezTo>
                <a:cubicBezTo>
                  <a:pt x="425" y="29"/>
                  <a:pt x="487" y="12"/>
                  <a:pt x="552" y="5"/>
                </a:cubicBezTo>
                <a:cubicBezTo>
                  <a:pt x="583" y="1"/>
                  <a:pt x="614" y="0"/>
                  <a:pt x="644" y="2"/>
                </a:cubicBezTo>
                <a:cubicBezTo>
                  <a:pt x="930" y="15"/>
                  <a:pt x="1172" y="234"/>
                  <a:pt x="1204" y="527"/>
                </a:cubicBezTo>
                <a:cubicBezTo>
                  <a:pt x="1240" y="852"/>
                  <a:pt x="1006" y="1144"/>
                  <a:pt x="682" y="1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chemeClr val="accent3"/>
                </a:solidFill>
              </a:rPr>
              <a:t>04</a:t>
            </a:r>
          </a:p>
        </p:txBody>
      </p:sp>
      <p:sp>
        <p:nvSpPr>
          <p:cNvPr id="73" name="Freeform 480">
            <a:extLst>
              <a:ext uri="{FF2B5EF4-FFF2-40B4-BE49-F238E27FC236}">
                <a16:creationId xmlns:a16="http://schemas.microsoft.com/office/drawing/2014/main" id="{A6E4B6A0-8791-470F-932F-439C0C2E2F00}"/>
              </a:ext>
            </a:extLst>
          </p:cNvPr>
          <p:cNvSpPr>
            <a:spLocks/>
          </p:cNvSpPr>
          <p:nvPr/>
        </p:nvSpPr>
        <p:spPr bwMode="auto">
          <a:xfrm>
            <a:off x="5429251" y="1778000"/>
            <a:ext cx="925513" cy="957263"/>
          </a:xfrm>
          <a:custGeom>
            <a:avLst/>
            <a:gdLst>
              <a:gd name="T0" fmla="*/ 1182 w 1218"/>
              <a:gd name="T1" fmla="*/ 805 h 1259"/>
              <a:gd name="T2" fmla="*/ 1041 w 1218"/>
              <a:gd name="T3" fmla="*/ 1037 h 1259"/>
              <a:gd name="T4" fmla="*/ 740 w 1218"/>
              <a:gd name="T5" fmla="*/ 1198 h 1259"/>
              <a:gd name="T6" fmla="*/ 61 w 1218"/>
              <a:gd name="T7" fmla="*/ 739 h 1259"/>
              <a:gd name="T8" fmla="*/ 520 w 1218"/>
              <a:gd name="T9" fmla="*/ 60 h 1259"/>
              <a:gd name="T10" fmla="*/ 1199 w 1218"/>
              <a:gd name="T11" fmla="*/ 519 h 1259"/>
              <a:gd name="T12" fmla="*/ 1182 w 1218"/>
              <a:gd name="T13" fmla="*/ 805 h 1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8" h="1259">
                <a:moveTo>
                  <a:pt x="1182" y="805"/>
                </a:moveTo>
                <a:cubicBezTo>
                  <a:pt x="1154" y="892"/>
                  <a:pt x="1106" y="972"/>
                  <a:pt x="1041" y="1037"/>
                </a:cubicBezTo>
                <a:cubicBezTo>
                  <a:pt x="962" y="1117"/>
                  <a:pt x="859" y="1175"/>
                  <a:pt x="740" y="1198"/>
                </a:cubicBezTo>
                <a:cubicBezTo>
                  <a:pt x="426" y="1259"/>
                  <a:pt x="122" y="1054"/>
                  <a:pt x="61" y="739"/>
                </a:cubicBezTo>
                <a:cubicBezTo>
                  <a:pt x="0" y="425"/>
                  <a:pt x="205" y="121"/>
                  <a:pt x="520" y="60"/>
                </a:cubicBezTo>
                <a:cubicBezTo>
                  <a:pt x="834" y="0"/>
                  <a:pt x="1138" y="205"/>
                  <a:pt x="1199" y="519"/>
                </a:cubicBezTo>
                <a:cubicBezTo>
                  <a:pt x="1218" y="617"/>
                  <a:pt x="1211" y="715"/>
                  <a:pt x="1182" y="80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chemeClr val="tx2"/>
                </a:solidFill>
              </a:rPr>
              <a:t>01</a:t>
            </a:r>
          </a:p>
        </p:txBody>
      </p:sp>
      <p:sp>
        <p:nvSpPr>
          <p:cNvPr id="74" name="Freeform 486">
            <a:extLst>
              <a:ext uri="{FF2B5EF4-FFF2-40B4-BE49-F238E27FC236}">
                <a16:creationId xmlns:a16="http://schemas.microsoft.com/office/drawing/2014/main" id="{39188153-5B44-4143-BE3B-5612EDE59F22}"/>
              </a:ext>
            </a:extLst>
          </p:cNvPr>
          <p:cNvSpPr>
            <a:spLocks/>
          </p:cNvSpPr>
          <p:nvPr/>
        </p:nvSpPr>
        <p:spPr bwMode="auto">
          <a:xfrm>
            <a:off x="7075488" y="2949575"/>
            <a:ext cx="860425" cy="860425"/>
          </a:xfrm>
          <a:custGeom>
            <a:avLst/>
            <a:gdLst>
              <a:gd name="T0" fmla="*/ 1132 w 1132"/>
              <a:gd name="T1" fmla="*/ 566 h 1133"/>
              <a:gd name="T2" fmla="*/ 582 w 1132"/>
              <a:gd name="T3" fmla="*/ 1133 h 1133"/>
              <a:gd name="T4" fmla="*/ 566 w 1132"/>
              <a:gd name="T5" fmla="*/ 1133 h 1133"/>
              <a:gd name="T6" fmla="*/ 307 w 1132"/>
              <a:gd name="T7" fmla="*/ 1070 h 1133"/>
              <a:gd name="T8" fmla="*/ 0 w 1132"/>
              <a:gd name="T9" fmla="*/ 566 h 1133"/>
              <a:gd name="T10" fmla="*/ 566 w 1132"/>
              <a:gd name="T11" fmla="*/ 0 h 1133"/>
              <a:gd name="T12" fmla="*/ 1132 w 1132"/>
              <a:gd name="T13" fmla="*/ 566 h 1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2" h="1133">
                <a:moveTo>
                  <a:pt x="1132" y="566"/>
                </a:moveTo>
                <a:cubicBezTo>
                  <a:pt x="1132" y="874"/>
                  <a:pt x="887" y="1124"/>
                  <a:pt x="582" y="1133"/>
                </a:cubicBezTo>
                <a:cubicBezTo>
                  <a:pt x="576" y="1133"/>
                  <a:pt x="571" y="1133"/>
                  <a:pt x="566" y="1133"/>
                </a:cubicBezTo>
                <a:cubicBezTo>
                  <a:pt x="473" y="1133"/>
                  <a:pt x="385" y="1110"/>
                  <a:pt x="307" y="1070"/>
                </a:cubicBezTo>
                <a:cubicBezTo>
                  <a:pt x="125" y="977"/>
                  <a:pt x="0" y="786"/>
                  <a:pt x="0" y="566"/>
                </a:cubicBezTo>
                <a:cubicBezTo>
                  <a:pt x="0" y="254"/>
                  <a:pt x="253" y="0"/>
                  <a:pt x="566" y="0"/>
                </a:cubicBezTo>
                <a:cubicBezTo>
                  <a:pt x="879" y="0"/>
                  <a:pt x="1132" y="254"/>
                  <a:pt x="1132" y="56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75" name="Freeform 501">
            <a:extLst>
              <a:ext uri="{FF2B5EF4-FFF2-40B4-BE49-F238E27FC236}">
                <a16:creationId xmlns:a16="http://schemas.microsoft.com/office/drawing/2014/main" id="{197E4E11-19FD-48D8-A65C-6DCC1EEBD2A9}"/>
              </a:ext>
            </a:extLst>
          </p:cNvPr>
          <p:cNvSpPr>
            <a:spLocks/>
          </p:cNvSpPr>
          <p:nvPr/>
        </p:nvSpPr>
        <p:spPr bwMode="auto">
          <a:xfrm>
            <a:off x="3890963" y="2911475"/>
            <a:ext cx="906463" cy="904875"/>
          </a:xfrm>
          <a:custGeom>
            <a:avLst/>
            <a:gdLst>
              <a:gd name="T0" fmla="*/ 1193 w 1193"/>
              <a:gd name="T1" fmla="*/ 596 h 1192"/>
              <a:gd name="T2" fmla="*/ 596 w 1193"/>
              <a:gd name="T3" fmla="*/ 1192 h 1192"/>
              <a:gd name="T4" fmla="*/ 0 w 1193"/>
              <a:gd name="T5" fmla="*/ 596 h 1192"/>
              <a:gd name="T6" fmla="*/ 596 w 1193"/>
              <a:gd name="T7" fmla="*/ 0 h 1192"/>
              <a:gd name="T8" fmla="*/ 1013 w 1193"/>
              <a:gd name="T9" fmla="*/ 169 h 1192"/>
              <a:gd name="T10" fmla="*/ 1161 w 1193"/>
              <a:gd name="T11" fmla="*/ 404 h 1192"/>
              <a:gd name="T12" fmla="*/ 1193 w 1193"/>
              <a:gd name="T13" fmla="*/ 596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3" h="1192">
                <a:moveTo>
                  <a:pt x="1193" y="596"/>
                </a:moveTo>
                <a:cubicBezTo>
                  <a:pt x="1193" y="925"/>
                  <a:pt x="926" y="1192"/>
                  <a:pt x="596" y="1192"/>
                </a:cubicBezTo>
                <a:cubicBezTo>
                  <a:pt x="267" y="1192"/>
                  <a:pt x="0" y="925"/>
                  <a:pt x="0" y="596"/>
                </a:cubicBezTo>
                <a:cubicBezTo>
                  <a:pt x="0" y="267"/>
                  <a:pt x="267" y="0"/>
                  <a:pt x="596" y="0"/>
                </a:cubicBezTo>
                <a:cubicBezTo>
                  <a:pt x="758" y="0"/>
                  <a:pt x="905" y="64"/>
                  <a:pt x="1013" y="169"/>
                </a:cubicBezTo>
                <a:cubicBezTo>
                  <a:pt x="1079" y="234"/>
                  <a:pt x="1131" y="314"/>
                  <a:pt x="1161" y="404"/>
                </a:cubicBezTo>
                <a:cubicBezTo>
                  <a:pt x="1182" y="464"/>
                  <a:pt x="1193" y="529"/>
                  <a:pt x="1193" y="59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9144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chemeClr val="accent4"/>
                </a:solidFill>
              </a:rPr>
              <a:t>05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C271A4EB-F12A-4D9B-8976-281A12B88B16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8C071647-44D1-47D7-B116-22C054097E2B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83F4CF9-5BB2-4E3A-9FC1-4029FFC80945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66E1DAF-27C9-4DD5-9603-478C24E99A00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DCC74DD-FE7C-4157-82EF-29682D6ED91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C497A4A8-E06C-4B56-81FB-5917851B367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C9487F1-255E-47D4-9132-7CB243EC4ECB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A383DF5D-FBB4-487B-9EEE-BA5942BDC163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E9CC44BE-0712-4988-83AB-83393AD6C5C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117" name="Graphic 116" descr="Magnifying glass">
            <a:extLst>
              <a:ext uri="{FF2B5EF4-FFF2-40B4-BE49-F238E27FC236}">
                <a16:creationId xmlns:a16="http://schemas.microsoft.com/office/drawing/2014/main" id="{E974B03B-AB9F-4918-9B43-738C8CE82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674C905F-4A81-4A1A-8436-B368081D466E}"/>
              </a:ext>
            </a:extLst>
          </p:cNvPr>
          <p:cNvGrpSpPr/>
          <p:nvPr/>
        </p:nvGrpSpPr>
        <p:grpSpPr>
          <a:xfrm>
            <a:off x="9029177" y="2481912"/>
            <a:ext cx="2664296" cy="1350305"/>
            <a:chOff x="407368" y="1877631"/>
            <a:chExt cx="2879315" cy="1350305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9E1CB964-5452-4A05-9557-DC68F5491F9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91D05E2F-E952-4001-8666-A97DCFF97A2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EB96573-D117-4A7E-9819-DCE75A0AC422}"/>
              </a:ext>
            </a:extLst>
          </p:cNvPr>
          <p:cNvGrpSpPr/>
          <p:nvPr/>
        </p:nvGrpSpPr>
        <p:grpSpPr>
          <a:xfrm>
            <a:off x="9029177" y="4007611"/>
            <a:ext cx="2664296" cy="1350305"/>
            <a:chOff x="407368" y="1877631"/>
            <a:chExt cx="2879315" cy="1350305"/>
          </a:xfrm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8448CC93-6CD1-4392-B7C1-6C5DCCB8223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81D7128-A322-4C68-91EC-ACD50D270581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124" name="Graphic 123" descr="Puzzle">
            <a:extLst>
              <a:ext uri="{FF2B5EF4-FFF2-40B4-BE49-F238E27FC236}">
                <a16:creationId xmlns:a16="http://schemas.microsoft.com/office/drawing/2014/main" id="{1267DD18-1A25-43B8-A162-238D82768D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2438508"/>
            <a:ext cx="512064" cy="512064"/>
          </a:xfrm>
          <a:prstGeom prst="rect">
            <a:avLst/>
          </a:prstGeom>
        </p:spPr>
      </p:pic>
      <p:pic>
        <p:nvPicPr>
          <p:cNvPr id="125" name="Graphic 124" descr="Fire">
            <a:extLst>
              <a:ext uri="{FF2B5EF4-FFF2-40B4-BE49-F238E27FC236}">
                <a16:creationId xmlns:a16="http://schemas.microsoft.com/office/drawing/2014/main" id="{D3DE61BF-B23C-41C0-96CB-B19DAB4846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946954"/>
            <a:ext cx="512064" cy="512064"/>
          </a:xfrm>
          <a:prstGeom prst="rect">
            <a:avLst/>
          </a:prstGeom>
        </p:spPr>
      </p:pic>
      <p:pic>
        <p:nvPicPr>
          <p:cNvPr id="126" name="Graphic 125" descr="Lightbulb">
            <a:extLst>
              <a:ext uri="{FF2B5EF4-FFF2-40B4-BE49-F238E27FC236}">
                <a16:creationId xmlns:a16="http://schemas.microsoft.com/office/drawing/2014/main" id="{E7959212-FA02-4900-819A-DB9EEA5D7F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127" name="Graphic 126" descr="Bar chart">
            <a:extLst>
              <a:ext uri="{FF2B5EF4-FFF2-40B4-BE49-F238E27FC236}">
                <a16:creationId xmlns:a16="http://schemas.microsoft.com/office/drawing/2014/main" id="{94557534-674E-4F5F-82F4-EFC0AB07FB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pic>
        <p:nvPicPr>
          <p:cNvPr id="128" name="Graphic 127" descr="Magnifying glass">
            <a:extLst>
              <a:ext uri="{FF2B5EF4-FFF2-40B4-BE49-F238E27FC236}">
                <a16:creationId xmlns:a16="http://schemas.microsoft.com/office/drawing/2014/main" id="{2CD0D239-824C-40DB-B63B-4308D22676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79493" y="5267325"/>
            <a:ext cx="348059" cy="348059"/>
          </a:xfrm>
          <a:prstGeom prst="rect">
            <a:avLst/>
          </a:prstGeom>
        </p:spPr>
      </p:pic>
      <p:pic>
        <p:nvPicPr>
          <p:cNvPr id="129" name="Graphic 128" descr="Puzzle">
            <a:extLst>
              <a:ext uri="{FF2B5EF4-FFF2-40B4-BE49-F238E27FC236}">
                <a16:creationId xmlns:a16="http://schemas.microsoft.com/office/drawing/2014/main" id="{4F51811D-ECA2-497B-B015-D43E679988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31670" y="3410943"/>
            <a:ext cx="348059" cy="348059"/>
          </a:xfrm>
          <a:prstGeom prst="rect">
            <a:avLst/>
          </a:prstGeom>
        </p:spPr>
      </p:pic>
      <p:pic>
        <p:nvPicPr>
          <p:cNvPr id="130" name="Graphic 129" descr="Fire">
            <a:extLst>
              <a:ext uri="{FF2B5EF4-FFF2-40B4-BE49-F238E27FC236}">
                <a16:creationId xmlns:a16="http://schemas.microsoft.com/office/drawing/2014/main" id="{865E0B95-2FBA-43F8-8A2A-B85996D43C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76353" y="5267325"/>
            <a:ext cx="348059" cy="348059"/>
          </a:xfrm>
          <a:prstGeom prst="rect">
            <a:avLst/>
          </a:prstGeom>
        </p:spPr>
      </p:pic>
      <p:pic>
        <p:nvPicPr>
          <p:cNvPr id="131" name="Graphic 130" descr="Lightbulb">
            <a:extLst>
              <a:ext uri="{FF2B5EF4-FFF2-40B4-BE49-F238E27FC236}">
                <a16:creationId xmlns:a16="http://schemas.microsoft.com/office/drawing/2014/main" id="{C2FF6543-8A55-43DD-A39E-A58EE29888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3993" y="2264478"/>
            <a:ext cx="348059" cy="348059"/>
          </a:xfrm>
          <a:prstGeom prst="rect">
            <a:avLst/>
          </a:prstGeom>
        </p:spPr>
      </p:pic>
      <p:pic>
        <p:nvPicPr>
          <p:cNvPr id="132" name="Graphic 131" descr="Bar chart">
            <a:extLst>
              <a:ext uri="{FF2B5EF4-FFF2-40B4-BE49-F238E27FC236}">
                <a16:creationId xmlns:a16="http://schemas.microsoft.com/office/drawing/2014/main" id="{4F89E270-EBBE-4FCF-9E07-4A9FAED19B3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70164" y="3355163"/>
            <a:ext cx="348059" cy="34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5429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34BE44-A2F2-4A02-A653-5219757D1AEA}"/>
              </a:ext>
            </a:extLst>
          </p:cNvPr>
          <p:cNvGrpSpPr/>
          <p:nvPr/>
        </p:nvGrpSpPr>
        <p:grpSpPr>
          <a:xfrm>
            <a:off x="3727704" y="1566270"/>
            <a:ext cx="4869317" cy="4736592"/>
            <a:chOff x="3727704" y="1566270"/>
            <a:chExt cx="4869317" cy="4736592"/>
          </a:xfrm>
        </p:grpSpPr>
        <p:sp>
          <p:nvSpPr>
            <p:cNvPr id="5" name="Freeform 458">
              <a:extLst>
                <a:ext uri="{FF2B5EF4-FFF2-40B4-BE49-F238E27FC236}">
                  <a16:creationId xmlns:a16="http://schemas.microsoft.com/office/drawing/2014/main" id="{2FB5AD39-992C-4AB4-9B25-EAB496F1B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889" y="3778338"/>
              <a:ext cx="1122625" cy="1172396"/>
            </a:xfrm>
            <a:custGeom>
              <a:avLst/>
              <a:gdLst>
                <a:gd name="T0" fmla="*/ 2309 w 2562"/>
                <a:gd name="T1" fmla="*/ 0 h 2675"/>
                <a:gd name="T2" fmla="*/ 1810 w 2562"/>
                <a:gd name="T3" fmla="*/ 1123 h 2675"/>
                <a:gd name="T4" fmla="*/ 2562 w 2562"/>
                <a:gd name="T5" fmla="*/ 2029 h 2675"/>
                <a:gd name="T6" fmla="*/ 397 w 2562"/>
                <a:gd name="T7" fmla="*/ 2675 h 2675"/>
                <a:gd name="T8" fmla="*/ 787 w 2562"/>
                <a:gd name="T9" fmla="*/ 1862 h 2675"/>
                <a:gd name="T10" fmla="*/ 0 w 2562"/>
                <a:gd name="T11" fmla="*/ 881 h 2675"/>
                <a:gd name="T12" fmla="*/ 2309 w 2562"/>
                <a:gd name="T13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2" h="2675">
                  <a:moveTo>
                    <a:pt x="2309" y="0"/>
                  </a:moveTo>
                  <a:cubicBezTo>
                    <a:pt x="2309" y="0"/>
                    <a:pt x="1850" y="652"/>
                    <a:pt x="1810" y="1123"/>
                  </a:cubicBezTo>
                  <a:cubicBezTo>
                    <a:pt x="1771" y="1588"/>
                    <a:pt x="2281" y="1889"/>
                    <a:pt x="2562" y="2029"/>
                  </a:cubicBezTo>
                  <a:cubicBezTo>
                    <a:pt x="1589" y="1725"/>
                    <a:pt x="397" y="2675"/>
                    <a:pt x="397" y="2675"/>
                  </a:cubicBezTo>
                  <a:cubicBezTo>
                    <a:pt x="397" y="2675"/>
                    <a:pt x="712" y="2301"/>
                    <a:pt x="787" y="1862"/>
                  </a:cubicBezTo>
                  <a:cubicBezTo>
                    <a:pt x="860" y="1209"/>
                    <a:pt x="0" y="881"/>
                    <a:pt x="0" y="881"/>
                  </a:cubicBezTo>
                  <a:cubicBezTo>
                    <a:pt x="0" y="881"/>
                    <a:pt x="1759" y="1130"/>
                    <a:pt x="23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59">
              <a:extLst>
                <a:ext uri="{FF2B5EF4-FFF2-40B4-BE49-F238E27FC236}">
                  <a16:creationId xmlns:a16="http://schemas.microsoft.com/office/drawing/2014/main" id="{6DCAE723-F830-45CF-990B-F8A49D74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259" y="4939674"/>
              <a:ext cx="840586" cy="1067323"/>
            </a:xfrm>
            <a:custGeom>
              <a:avLst/>
              <a:gdLst>
                <a:gd name="T0" fmla="*/ 204 w 1917"/>
                <a:gd name="T1" fmla="*/ 0 h 2438"/>
                <a:gd name="T2" fmla="*/ 865 w 1917"/>
                <a:gd name="T3" fmla="*/ 639 h 2438"/>
                <a:gd name="T4" fmla="*/ 1917 w 1917"/>
                <a:gd name="T5" fmla="*/ 217 h 2438"/>
                <a:gd name="T6" fmla="*/ 1917 w 1917"/>
                <a:gd name="T7" fmla="*/ 2438 h 2438"/>
                <a:gd name="T8" fmla="*/ 1228 w 1917"/>
                <a:gd name="T9" fmla="*/ 1825 h 2438"/>
                <a:gd name="T10" fmla="*/ 0 w 1917"/>
                <a:gd name="T11" fmla="*/ 2196 h 2438"/>
                <a:gd name="T12" fmla="*/ 204 w 1917"/>
                <a:gd name="T13" fmla="*/ 0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7" h="2438">
                  <a:moveTo>
                    <a:pt x="204" y="0"/>
                  </a:moveTo>
                  <a:cubicBezTo>
                    <a:pt x="204" y="0"/>
                    <a:pt x="433" y="445"/>
                    <a:pt x="865" y="639"/>
                  </a:cubicBezTo>
                  <a:cubicBezTo>
                    <a:pt x="1289" y="831"/>
                    <a:pt x="1690" y="437"/>
                    <a:pt x="1917" y="217"/>
                  </a:cubicBezTo>
                  <a:cubicBezTo>
                    <a:pt x="1306" y="1036"/>
                    <a:pt x="1917" y="2438"/>
                    <a:pt x="1917" y="2438"/>
                  </a:cubicBezTo>
                  <a:cubicBezTo>
                    <a:pt x="1917" y="2438"/>
                    <a:pt x="1617" y="2041"/>
                    <a:pt x="1228" y="1825"/>
                  </a:cubicBezTo>
                  <a:cubicBezTo>
                    <a:pt x="636" y="1539"/>
                    <a:pt x="0" y="2196"/>
                    <a:pt x="0" y="2196"/>
                  </a:cubicBezTo>
                  <a:cubicBezTo>
                    <a:pt x="0" y="2196"/>
                    <a:pt x="827" y="92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60">
              <a:extLst>
                <a:ext uri="{FF2B5EF4-FFF2-40B4-BE49-F238E27FC236}">
                  <a16:creationId xmlns:a16="http://schemas.microsoft.com/office/drawing/2014/main" id="{82009285-78B2-4516-8224-CDFC7BBA4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124" y="4043787"/>
              <a:ext cx="1252585" cy="1070089"/>
            </a:xfrm>
            <a:custGeom>
              <a:avLst/>
              <a:gdLst>
                <a:gd name="T0" fmla="*/ 0 w 2862"/>
                <a:gd name="T1" fmla="*/ 1688 h 2444"/>
                <a:gd name="T2" fmla="*/ 897 w 2862"/>
                <a:gd name="T3" fmla="*/ 1163 h 2444"/>
                <a:gd name="T4" fmla="*/ 827 w 2862"/>
                <a:gd name="T5" fmla="*/ 0 h 2444"/>
                <a:gd name="T6" fmla="*/ 2862 w 2862"/>
                <a:gd name="T7" fmla="*/ 753 h 2444"/>
                <a:gd name="T8" fmla="*/ 2135 w 2862"/>
                <a:gd name="T9" fmla="*/ 1141 h 2444"/>
                <a:gd name="T10" fmla="*/ 2113 w 2862"/>
                <a:gd name="T11" fmla="*/ 2444 h 2444"/>
                <a:gd name="T12" fmla="*/ 0 w 2862"/>
                <a:gd name="T13" fmla="*/ 1688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2" h="2444">
                  <a:moveTo>
                    <a:pt x="0" y="1688"/>
                  </a:moveTo>
                  <a:cubicBezTo>
                    <a:pt x="0" y="1688"/>
                    <a:pt x="622" y="1549"/>
                    <a:pt x="897" y="1163"/>
                  </a:cubicBezTo>
                  <a:cubicBezTo>
                    <a:pt x="1149" y="809"/>
                    <a:pt x="976" y="277"/>
                    <a:pt x="827" y="0"/>
                  </a:cubicBezTo>
                  <a:cubicBezTo>
                    <a:pt x="1444" y="812"/>
                    <a:pt x="2862" y="753"/>
                    <a:pt x="2862" y="753"/>
                  </a:cubicBezTo>
                  <a:cubicBezTo>
                    <a:pt x="2862" y="753"/>
                    <a:pt x="2451" y="826"/>
                    <a:pt x="2135" y="1141"/>
                  </a:cubicBezTo>
                  <a:cubicBezTo>
                    <a:pt x="1698" y="1631"/>
                    <a:pt x="2113" y="2444"/>
                    <a:pt x="2113" y="2444"/>
                  </a:cubicBezTo>
                  <a:cubicBezTo>
                    <a:pt x="2113" y="2444"/>
                    <a:pt x="1148" y="1467"/>
                    <a:pt x="0" y="16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61">
              <a:extLst>
                <a:ext uri="{FF2B5EF4-FFF2-40B4-BE49-F238E27FC236}">
                  <a16:creationId xmlns:a16="http://schemas.microsoft.com/office/drawing/2014/main" id="{47DBEB70-257A-4297-A427-8F47D1AB2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542" y="2373675"/>
              <a:ext cx="1205577" cy="1285766"/>
            </a:xfrm>
            <a:custGeom>
              <a:avLst/>
              <a:gdLst>
                <a:gd name="T0" fmla="*/ 1426 w 2752"/>
                <a:gd name="T1" fmla="*/ 2931 h 2931"/>
                <a:gd name="T2" fmla="*/ 1179 w 2752"/>
                <a:gd name="T3" fmla="*/ 1955 h 2931"/>
                <a:gd name="T4" fmla="*/ 0 w 2752"/>
                <a:gd name="T5" fmla="*/ 1705 h 2931"/>
                <a:gd name="T6" fmla="*/ 1381 w 2752"/>
                <a:gd name="T7" fmla="*/ 0 h 2931"/>
                <a:gd name="T8" fmla="*/ 1508 w 2752"/>
                <a:gd name="T9" fmla="*/ 760 h 2931"/>
                <a:gd name="T10" fmla="*/ 2752 w 2752"/>
                <a:gd name="T11" fmla="*/ 1151 h 2931"/>
                <a:gd name="T12" fmla="*/ 1426 w 2752"/>
                <a:gd name="T13" fmla="*/ 2931 h 2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2931">
                  <a:moveTo>
                    <a:pt x="1426" y="2931"/>
                  </a:moveTo>
                  <a:cubicBezTo>
                    <a:pt x="1426" y="2931"/>
                    <a:pt x="1471" y="2327"/>
                    <a:pt x="1179" y="1955"/>
                  </a:cubicBezTo>
                  <a:cubicBezTo>
                    <a:pt x="910" y="1613"/>
                    <a:pt x="308" y="1642"/>
                    <a:pt x="0" y="1705"/>
                  </a:cubicBezTo>
                  <a:cubicBezTo>
                    <a:pt x="953" y="1343"/>
                    <a:pt x="1381" y="0"/>
                    <a:pt x="1381" y="0"/>
                  </a:cubicBezTo>
                  <a:cubicBezTo>
                    <a:pt x="1381" y="0"/>
                    <a:pt x="1296" y="369"/>
                    <a:pt x="1508" y="760"/>
                  </a:cubicBezTo>
                  <a:cubicBezTo>
                    <a:pt x="1855" y="1319"/>
                    <a:pt x="2752" y="1151"/>
                    <a:pt x="2752" y="1151"/>
                  </a:cubicBezTo>
                  <a:cubicBezTo>
                    <a:pt x="2752" y="1151"/>
                    <a:pt x="1405" y="1789"/>
                    <a:pt x="1426" y="29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62">
              <a:extLst>
                <a:ext uri="{FF2B5EF4-FFF2-40B4-BE49-F238E27FC236}">
                  <a16:creationId xmlns:a16="http://schemas.microsoft.com/office/drawing/2014/main" id="{A6A85017-E516-44F0-BBB3-EC00D4838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376" y="2285193"/>
              <a:ext cx="1216637" cy="1219404"/>
            </a:xfrm>
            <a:custGeom>
              <a:avLst/>
              <a:gdLst>
                <a:gd name="T0" fmla="*/ 2777 w 2777"/>
                <a:gd name="T1" fmla="*/ 1863 h 2782"/>
                <a:gd name="T2" fmla="*/ 1861 w 2777"/>
                <a:gd name="T3" fmla="*/ 1777 h 2782"/>
                <a:gd name="T4" fmla="*/ 1215 w 2777"/>
                <a:gd name="T5" fmla="*/ 2782 h 2782"/>
                <a:gd name="T6" fmla="*/ 0 w 2777"/>
                <a:gd name="T7" fmla="*/ 998 h 2782"/>
                <a:gd name="T8" fmla="*/ 841 w 2777"/>
                <a:gd name="T9" fmla="*/ 1084 h 2782"/>
                <a:gd name="T10" fmla="*/ 1580 w 2777"/>
                <a:gd name="T11" fmla="*/ 0 h 2782"/>
                <a:gd name="T12" fmla="*/ 2777 w 2777"/>
                <a:gd name="T13" fmla="*/ 1863 h 2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7" h="2782">
                  <a:moveTo>
                    <a:pt x="2777" y="1863"/>
                  </a:moveTo>
                  <a:cubicBezTo>
                    <a:pt x="2777" y="1863"/>
                    <a:pt x="2308" y="1617"/>
                    <a:pt x="1861" y="1777"/>
                  </a:cubicBezTo>
                  <a:cubicBezTo>
                    <a:pt x="1452" y="1926"/>
                    <a:pt x="1252" y="2470"/>
                    <a:pt x="1215" y="2782"/>
                  </a:cubicBezTo>
                  <a:cubicBezTo>
                    <a:pt x="1171" y="1763"/>
                    <a:pt x="0" y="998"/>
                    <a:pt x="0" y="998"/>
                  </a:cubicBezTo>
                  <a:cubicBezTo>
                    <a:pt x="0" y="998"/>
                    <a:pt x="403" y="1163"/>
                    <a:pt x="841" y="1084"/>
                  </a:cubicBezTo>
                  <a:cubicBezTo>
                    <a:pt x="1496" y="904"/>
                    <a:pt x="1580" y="0"/>
                    <a:pt x="1580" y="0"/>
                  </a:cubicBezTo>
                  <a:cubicBezTo>
                    <a:pt x="1580" y="0"/>
                    <a:pt x="1437" y="1191"/>
                    <a:pt x="2777" y="18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63">
              <a:extLst>
                <a:ext uri="{FF2B5EF4-FFF2-40B4-BE49-F238E27FC236}">
                  <a16:creationId xmlns:a16="http://schemas.microsoft.com/office/drawing/2014/main" id="{6456CF74-E4B9-48F1-888C-B96BEE017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306" y="4566389"/>
              <a:ext cx="1598219" cy="1598219"/>
            </a:xfrm>
            <a:custGeom>
              <a:avLst/>
              <a:gdLst>
                <a:gd name="T0" fmla="*/ 3592 w 3647"/>
                <a:gd name="T1" fmla="*/ 1925 h 3648"/>
                <a:gd name="T2" fmla="*/ 1723 w 3647"/>
                <a:gd name="T3" fmla="*/ 3592 h 3648"/>
                <a:gd name="T4" fmla="*/ 55 w 3647"/>
                <a:gd name="T5" fmla="*/ 1723 h 3648"/>
                <a:gd name="T6" fmla="*/ 1925 w 3647"/>
                <a:gd name="T7" fmla="*/ 56 h 3648"/>
                <a:gd name="T8" fmla="*/ 3592 w 3647"/>
                <a:gd name="T9" fmla="*/ 1925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7" h="3648">
                  <a:moveTo>
                    <a:pt x="3592" y="1925"/>
                  </a:moveTo>
                  <a:cubicBezTo>
                    <a:pt x="3536" y="2901"/>
                    <a:pt x="2699" y="3648"/>
                    <a:pt x="1723" y="3592"/>
                  </a:cubicBezTo>
                  <a:cubicBezTo>
                    <a:pt x="746" y="3536"/>
                    <a:pt x="0" y="2700"/>
                    <a:pt x="55" y="1723"/>
                  </a:cubicBezTo>
                  <a:cubicBezTo>
                    <a:pt x="111" y="746"/>
                    <a:pt x="948" y="0"/>
                    <a:pt x="1925" y="56"/>
                  </a:cubicBezTo>
                  <a:cubicBezTo>
                    <a:pt x="2901" y="111"/>
                    <a:pt x="3647" y="948"/>
                    <a:pt x="3592" y="19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4">
              <a:extLst>
                <a:ext uri="{FF2B5EF4-FFF2-40B4-BE49-F238E27FC236}">
                  <a16:creationId xmlns:a16="http://schemas.microsoft.com/office/drawing/2014/main" id="{93F5531E-69E7-4DC0-85DA-A86E99338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849" y="4665931"/>
              <a:ext cx="1401900" cy="1399133"/>
            </a:xfrm>
            <a:custGeom>
              <a:avLst/>
              <a:gdLst>
                <a:gd name="T0" fmla="*/ 3146 w 3195"/>
                <a:gd name="T1" fmla="*/ 1687 h 3195"/>
                <a:gd name="T2" fmla="*/ 1510 w 3195"/>
                <a:gd name="T3" fmla="*/ 3146 h 3195"/>
                <a:gd name="T4" fmla="*/ 49 w 3195"/>
                <a:gd name="T5" fmla="*/ 1509 h 3195"/>
                <a:gd name="T6" fmla="*/ 1686 w 3195"/>
                <a:gd name="T7" fmla="*/ 49 h 3195"/>
                <a:gd name="T8" fmla="*/ 3146 w 3195"/>
                <a:gd name="T9" fmla="*/ 168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7"/>
                  </a:moveTo>
                  <a:cubicBezTo>
                    <a:pt x="3097" y="2542"/>
                    <a:pt x="2365" y="3195"/>
                    <a:pt x="1510" y="3146"/>
                  </a:cubicBezTo>
                  <a:cubicBezTo>
                    <a:pt x="654" y="3098"/>
                    <a:pt x="0" y="2365"/>
                    <a:pt x="49" y="1509"/>
                  </a:cubicBezTo>
                  <a:cubicBezTo>
                    <a:pt x="98" y="654"/>
                    <a:pt x="831" y="0"/>
                    <a:pt x="1686" y="49"/>
                  </a:cubicBezTo>
                  <a:cubicBezTo>
                    <a:pt x="2541" y="98"/>
                    <a:pt x="3195" y="830"/>
                    <a:pt x="3146" y="1687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accent2"/>
                  </a:solidFill>
                </a:rPr>
                <a:t>04</a:t>
              </a:r>
            </a:p>
          </p:txBody>
        </p:sp>
        <p:sp>
          <p:nvSpPr>
            <p:cNvPr id="12" name="Freeform 465">
              <a:extLst>
                <a:ext uri="{FF2B5EF4-FFF2-40B4-BE49-F238E27FC236}">
                  <a16:creationId xmlns:a16="http://schemas.microsoft.com/office/drawing/2014/main" id="{1A3428C1-5C95-4316-BE42-36DD3F1F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167" y="4704643"/>
              <a:ext cx="1598219" cy="1598219"/>
            </a:xfrm>
            <a:custGeom>
              <a:avLst/>
              <a:gdLst>
                <a:gd name="T0" fmla="*/ 3592 w 3648"/>
                <a:gd name="T1" fmla="*/ 1925 h 3648"/>
                <a:gd name="T2" fmla="*/ 1723 w 3648"/>
                <a:gd name="T3" fmla="*/ 3592 h 3648"/>
                <a:gd name="T4" fmla="*/ 56 w 3648"/>
                <a:gd name="T5" fmla="*/ 1724 h 3648"/>
                <a:gd name="T6" fmla="*/ 1925 w 3648"/>
                <a:gd name="T7" fmla="*/ 56 h 3648"/>
                <a:gd name="T8" fmla="*/ 3592 w 3648"/>
                <a:gd name="T9" fmla="*/ 1925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8">
                  <a:moveTo>
                    <a:pt x="3592" y="1925"/>
                  </a:moveTo>
                  <a:cubicBezTo>
                    <a:pt x="3536" y="2901"/>
                    <a:pt x="2700" y="3648"/>
                    <a:pt x="1723" y="3592"/>
                  </a:cubicBezTo>
                  <a:cubicBezTo>
                    <a:pt x="747" y="3536"/>
                    <a:pt x="0" y="2700"/>
                    <a:pt x="56" y="1724"/>
                  </a:cubicBezTo>
                  <a:cubicBezTo>
                    <a:pt x="111" y="746"/>
                    <a:pt x="949" y="0"/>
                    <a:pt x="1925" y="56"/>
                  </a:cubicBezTo>
                  <a:cubicBezTo>
                    <a:pt x="2901" y="111"/>
                    <a:pt x="3648" y="948"/>
                    <a:pt x="3592" y="19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66">
              <a:extLst>
                <a:ext uri="{FF2B5EF4-FFF2-40B4-BE49-F238E27FC236}">
                  <a16:creationId xmlns:a16="http://schemas.microsoft.com/office/drawing/2014/main" id="{C7846F45-0DD1-4A8F-A48B-6915168C0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711" y="4804186"/>
              <a:ext cx="1399134" cy="1401899"/>
            </a:xfrm>
            <a:custGeom>
              <a:avLst/>
              <a:gdLst>
                <a:gd name="T0" fmla="*/ 3146 w 3195"/>
                <a:gd name="T1" fmla="*/ 1687 h 3195"/>
                <a:gd name="T2" fmla="*/ 1509 w 3195"/>
                <a:gd name="T3" fmla="*/ 3147 h 3195"/>
                <a:gd name="T4" fmla="*/ 49 w 3195"/>
                <a:gd name="T5" fmla="*/ 1510 h 3195"/>
                <a:gd name="T6" fmla="*/ 1686 w 3195"/>
                <a:gd name="T7" fmla="*/ 49 h 3195"/>
                <a:gd name="T8" fmla="*/ 3146 w 3195"/>
                <a:gd name="T9" fmla="*/ 168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7"/>
                  </a:moveTo>
                  <a:cubicBezTo>
                    <a:pt x="3098" y="2542"/>
                    <a:pt x="2364" y="3195"/>
                    <a:pt x="1509" y="3147"/>
                  </a:cubicBezTo>
                  <a:cubicBezTo>
                    <a:pt x="654" y="3098"/>
                    <a:pt x="0" y="2365"/>
                    <a:pt x="49" y="1510"/>
                  </a:cubicBezTo>
                  <a:cubicBezTo>
                    <a:pt x="98" y="654"/>
                    <a:pt x="830" y="0"/>
                    <a:pt x="1686" y="49"/>
                  </a:cubicBezTo>
                  <a:cubicBezTo>
                    <a:pt x="2542" y="98"/>
                    <a:pt x="3195" y="831"/>
                    <a:pt x="3146" y="1687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accent1"/>
                  </a:solidFill>
                </a:rPr>
                <a:t>03</a:t>
              </a:r>
            </a:p>
          </p:txBody>
        </p:sp>
        <p:sp>
          <p:nvSpPr>
            <p:cNvPr id="14" name="Freeform 467">
              <a:extLst>
                <a:ext uri="{FF2B5EF4-FFF2-40B4-BE49-F238E27FC236}">
                  <a16:creationId xmlns:a16="http://schemas.microsoft.com/office/drawing/2014/main" id="{9D0FA2F4-6DCB-45EE-8823-5F099E378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035" y="2835445"/>
              <a:ext cx="1600986" cy="1600985"/>
            </a:xfrm>
            <a:custGeom>
              <a:avLst/>
              <a:gdLst>
                <a:gd name="T0" fmla="*/ 3592 w 3648"/>
                <a:gd name="T1" fmla="*/ 1924 h 3648"/>
                <a:gd name="T2" fmla="*/ 1722 w 3648"/>
                <a:gd name="T3" fmla="*/ 3592 h 3648"/>
                <a:gd name="T4" fmla="*/ 56 w 3648"/>
                <a:gd name="T5" fmla="*/ 1723 h 3648"/>
                <a:gd name="T6" fmla="*/ 1924 w 3648"/>
                <a:gd name="T7" fmla="*/ 56 h 3648"/>
                <a:gd name="T8" fmla="*/ 3592 w 3648"/>
                <a:gd name="T9" fmla="*/ 1924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8">
                  <a:moveTo>
                    <a:pt x="3592" y="1924"/>
                  </a:moveTo>
                  <a:cubicBezTo>
                    <a:pt x="3536" y="2902"/>
                    <a:pt x="2700" y="3648"/>
                    <a:pt x="1722" y="3592"/>
                  </a:cubicBezTo>
                  <a:cubicBezTo>
                    <a:pt x="746" y="3537"/>
                    <a:pt x="0" y="2700"/>
                    <a:pt x="56" y="1723"/>
                  </a:cubicBezTo>
                  <a:cubicBezTo>
                    <a:pt x="111" y="747"/>
                    <a:pt x="948" y="0"/>
                    <a:pt x="1924" y="56"/>
                  </a:cubicBezTo>
                  <a:cubicBezTo>
                    <a:pt x="2901" y="112"/>
                    <a:pt x="3648" y="948"/>
                    <a:pt x="3592" y="19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68">
              <a:extLst>
                <a:ext uri="{FF2B5EF4-FFF2-40B4-BE49-F238E27FC236}">
                  <a16:creationId xmlns:a16="http://schemas.microsoft.com/office/drawing/2014/main" id="{FA0DBCBB-393D-4B25-98DC-3B5C4ABAD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5579" y="2934989"/>
              <a:ext cx="1401900" cy="1401899"/>
            </a:xfrm>
            <a:custGeom>
              <a:avLst/>
              <a:gdLst>
                <a:gd name="T0" fmla="*/ 3146 w 3195"/>
                <a:gd name="T1" fmla="*/ 1685 h 3195"/>
                <a:gd name="T2" fmla="*/ 1510 w 3195"/>
                <a:gd name="T3" fmla="*/ 3146 h 3195"/>
                <a:gd name="T4" fmla="*/ 49 w 3195"/>
                <a:gd name="T5" fmla="*/ 1508 h 3195"/>
                <a:gd name="T6" fmla="*/ 1687 w 3195"/>
                <a:gd name="T7" fmla="*/ 48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8" y="2541"/>
                    <a:pt x="2365" y="3195"/>
                    <a:pt x="1510" y="3146"/>
                  </a:cubicBezTo>
                  <a:cubicBezTo>
                    <a:pt x="654" y="3097"/>
                    <a:pt x="0" y="2363"/>
                    <a:pt x="49" y="1508"/>
                  </a:cubicBezTo>
                  <a:cubicBezTo>
                    <a:pt x="98" y="653"/>
                    <a:pt x="832" y="0"/>
                    <a:pt x="1687" y="48"/>
                  </a:cubicBezTo>
                  <a:cubicBezTo>
                    <a:pt x="2542" y="97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tx2"/>
                  </a:solidFill>
                </a:rPr>
                <a:t>02</a:t>
              </a:r>
            </a:p>
          </p:txBody>
        </p:sp>
        <p:sp>
          <p:nvSpPr>
            <p:cNvPr id="16" name="Freeform 469">
              <a:extLst>
                <a:ext uri="{FF2B5EF4-FFF2-40B4-BE49-F238E27FC236}">
                  <a16:creationId xmlns:a16="http://schemas.microsoft.com/office/drawing/2014/main" id="{9E3821F0-C564-46C8-A846-194A6C73E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172" y="1566270"/>
              <a:ext cx="1598219" cy="1598219"/>
            </a:xfrm>
            <a:custGeom>
              <a:avLst/>
              <a:gdLst>
                <a:gd name="T0" fmla="*/ 3592 w 3647"/>
                <a:gd name="T1" fmla="*/ 1925 h 3647"/>
                <a:gd name="T2" fmla="*/ 1722 w 3647"/>
                <a:gd name="T3" fmla="*/ 3592 h 3647"/>
                <a:gd name="T4" fmla="*/ 55 w 3647"/>
                <a:gd name="T5" fmla="*/ 1723 h 3647"/>
                <a:gd name="T6" fmla="*/ 1924 w 3647"/>
                <a:gd name="T7" fmla="*/ 55 h 3647"/>
                <a:gd name="T8" fmla="*/ 3592 w 3647"/>
                <a:gd name="T9" fmla="*/ 1925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7" h="3647">
                  <a:moveTo>
                    <a:pt x="3592" y="1925"/>
                  </a:moveTo>
                  <a:cubicBezTo>
                    <a:pt x="3536" y="2901"/>
                    <a:pt x="2699" y="3647"/>
                    <a:pt x="1722" y="3592"/>
                  </a:cubicBezTo>
                  <a:cubicBezTo>
                    <a:pt x="746" y="3536"/>
                    <a:pt x="0" y="2699"/>
                    <a:pt x="55" y="1723"/>
                  </a:cubicBezTo>
                  <a:cubicBezTo>
                    <a:pt x="111" y="746"/>
                    <a:pt x="948" y="0"/>
                    <a:pt x="1924" y="55"/>
                  </a:cubicBezTo>
                  <a:cubicBezTo>
                    <a:pt x="2901" y="111"/>
                    <a:pt x="3647" y="948"/>
                    <a:pt x="3592" y="19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70">
              <a:extLst>
                <a:ext uri="{FF2B5EF4-FFF2-40B4-BE49-F238E27FC236}">
                  <a16:creationId xmlns:a16="http://schemas.microsoft.com/office/drawing/2014/main" id="{7F4ECDD5-3BDC-4D0E-8475-4F32432C2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715" y="1665813"/>
              <a:ext cx="1399134" cy="1399133"/>
            </a:xfrm>
            <a:custGeom>
              <a:avLst/>
              <a:gdLst>
                <a:gd name="T0" fmla="*/ 3146 w 3195"/>
                <a:gd name="T1" fmla="*/ 1685 h 3195"/>
                <a:gd name="T2" fmla="*/ 1510 w 3195"/>
                <a:gd name="T3" fmla="*/ 3146 h 3195"/>
                <a:gd name="T4" fmla="*/ 49 w 3195"/>
                <a:gd name="T5" fmla="*/ 1509 h 3195"/>
                <a:gd name="T6" fmla="*/ 1686 w 3195"/>
                <a:gd name="T7" fmla="*/ 49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7" y="2541"/>
                    <a:pt x="2365" y="3195"/>
                    <a:pt x="1510" y="3146"/>
                  </a:cubicBezTo>
                  <a:cubicBezTo>
                    <a:pt x="654" y="3097"/>
                    <a:pt x="0" y="2365"/>
                    <a:pt x="49" y="1509"/>
                  </a:cubicBezTo>
                  <a:cubicBezTo>
                    <a:pt x="98" y="654"/>
                    <a:pt x="830" y="0"/>
                    <a:pt x="1686" y="49"/>
                  </a:cubicBezTo>
                  <a:cubicBezTo>
                    <a:pt x="2541" y="98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accent4"/>
                  </a:solidFill>
                </a:rPr>
                <a:t>01</a:t>
              </a:r>
            </a:p>
          </p:txBody>
        </p:sp>
        <p:sp>
          <p:nvSpPr>
            <p:cNvPr id="50" name="Freeform 504">
              <a:extLst>
                <a:ext uri="{FF2B5EF4-FFF2-40B4-BE49-F238E27FC236}">
                  <a16:creationId xmlns:a16="http://schemas.microsoft.com/office/drawing/2014/main" id="{14D62E79-E622-4559-9210-7A58E2871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2658480"/>
              <a:ext cx="1598219" cy="1600985"/>
            </a:xfrm>
            <a:custGeom>
              <a:avLst/>
              <a:gdLst>
                <a:gd name="T0" fmla="*/ 3593 w 3648"/>
                <a:gd name="T1" fmla="*/ 1924 h 3647"/>
                <a:gd name="T2" fmla="*/ 1723 w 3648"/>
                <a:gd name="T3" fmla="*/ 3592 h 3647"/>
                <a:gd name="T4" fmla="*/ 56 w 3648"/>
                <a:gd name="T5" fmla="*/ 1722 h 3647"/>
                <a:gd name="T6" fmla="*/ 1925 w 3648"/>
                <a:gd name="T7" fmla="*/ 55 h 3647"/>
                <a:gd name="T8" fmla="*/ 3593 w 3648"/>
                <a:gd name="T9" fmla="*/ 1924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7">
                  <a:moveTo>
                    <a:pt x="3593" y="1924"/>
                  </a:moveTo>
                  <a:cubicBezTo>
                    <a:pt x="3537" y="2901"/>
                    <a:pt x="2699" y="3647"/>
                    <a:pt x="1723" y="3592"/>
                  </a:cubicBezTo>
                  <a:cubicBezTo>
                    <a:pt x="747" y="3536"/>
                    <a:pt x="0" y="2700"/>
                    <a:pt x="56" y="1722"/>
                  </a:cubicBezTo>
                  <a:cubicBezTo>
                    <a:pt x="112" y="746"/>
                    <a:pt x="948" y="0"/>
                    <a:pt x="1925" y="55"/>
                  </a:cubicBezTo>
                  <a:cubicBezTo>
                    <a:pt x="2902" y="111"/>
                    <a:pt x="3648" y="948"/>
                    <a:pt x="3593" y="1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5">
              <a:extLst>
                <a:ext uri="{FF2B5EF4-FFF2-40B4-BE49-F238E27FC236}">
                  <a16:creationId xmlns:a16="http://schemas.microsoft.com/office/drawing/2014/main" id="{E2EA441E-13F2-47C7-8D5D-2CA07786A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247" y="2758023"/>
              <a:ext cx="1399134" cy="1401899"/>
            </a:xfrm>
            <a:custGeom>
              <a:avLst/>
              <a:gdLst>
                <a:gd name="T0" fmla="*/ 3146 w 3195"/>
                <a:gd name="T1" fmla="*/ 1685 h 3195"/>
                <a:gd name="T2" fmla="*/ 1509 w 3195"/>
                <a:gd name="T3" fmla="*/ 3146 h 3195"/>
                <a:gd name="T4" fmla="*/ 49 w 3195"/>
                <a:gd name="T5" fmla="*/ 1509 h 3195"/>
                <a:gd name="T6" fmla="*/ 1685 w 3195"/>
                <a:gd name="T7" fmla="*/ 49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7" y="2540"/>
                    <a:pt x="2365" y="3195"/>
                    <a:pt x="1509" y="3146"/>
                  </a:cubicBezTo>
                  <a:cubicBezTo>
                    <a:pt x="653" y="3098"/>
                    <a:pt x="0" y="2364"/>
                    <a:pt x="49" y="1509"/>
                  </a:cubicBezTo>
                  <a:cubicBezTo>
                    <a:pt x="97" y="654"/>
                    <a:pt x="830" y="0"/>
                    <a:pt x="1685" y="49"/>
                  </a:cubicBezTo>
                  <a:cubicBezTo>
                    <a:pt x="2541" y="98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accent3"/>
                  </a:solidFill>
                </a:rPr>
                <a:t>05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4B6335F-105E-40F2-9EBF-EEE9DB67F412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F4058C-EDB6-47FC-A3A8-240119971CA5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97F28DC-8218-4C25-A1B1-63FF94E78C67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E8DCA6-EA0A-466F-8B61-2357F7E96A52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098EB5D-C8FC-4E0A-923D-0610CA9A8A7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3A1F5AA-D2A3-49E2-BAEE-6B7A63464E9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8F060D1-4DCD-4BDF-9AA1-AD050D142CB8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F09CBC6-9A55-45B7-9959-BA7C980045BB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8152156-052A-437D-ACF7-32756173F9E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5" name="Graphic 34" descr="Magnifying glass">
            <a:extLst>
              <a:ext uri="{FF2B5EF4-FFF2-40B4-BE49-F238E27FC236}">
                <a16:creationId xmlns:a16="http://schemas.microsoft.com/office/drawing/2014/main" id="{066B2903-952E-44DB-B79C-31AB03833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E7FE7E6D-DE56-4473-804F-2842C4B3304F}"/>
              </a:ext>
            </a:extLst>
          </p:cNvPr>
          <p:cNvGrpSpPr/>
          <p:nvPr/>
        </p:nvGrpSpPr>
        <p:grpSpPr>
          <a:xfrm>
            <a:off x="9029177" y="2481912"/>
            <a:ext cx="2664296" cy="1350305"/>
            <a:chOff x="407368" y="1877631"/>
            <a:chExt cx="2879315" cy="135030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879F72B-F307-429D-B140-A11E63A7E4A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E099E55-0912-44E3-ADFB-22CA56BBD5A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4C56DE-9F22-4F6D-B494-7C050BAF8F98}"/>
              </a:ext>
            </a:extLst>
          </p:cNvPr>
          <p:cNvGrpSpPr/>
          <p:nvPr/>
        </p:nvGrpSpPr>
        <p:grpSpPr>
          <a:xfrm>
            <a:off x="9029177" y="4007611"/>
            <a:ext cx="2664296" cy="1350305"/>
            <a:chOff x="407368" y="1877631"/>
            <a:chExt cx="2879315" cy="135030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8EC61CD-C93C-49B2-94A2-A9E1D8368C50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88F5C99-35D7-454D-BFCC-37B82E2CA1A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2" name="Graphic 41" descr="Puzzle">
            <a:extLst>
              <a:ext uri="{FF2B5EF4-FFF2-40B4-BE49-F238E27FC236}">
                <a16:creationId xmlns:a16="http://schemas.microsoft.com/office/drawing/2014/main" id="{4B1F9140-C478-400E-B8F2-003B9C6184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2438508"/>
            <a:ext cx="512064" cy="512064"/>
          </a:xfrm>
          <a:prstGeom prst="rect">
            <a:avLst/>
          </a:prstGeom>
        </p:spPr>
      </p:pic>
      <p:pic>
        <p:nvPicPr>
          <p:cNvPr id="43" name="Graphic 42" descr="Fire">
            <a:extLst>
              <a:ext uri="{FF2B5EF4-FFF2-40B4-BE49-F238E27FC236}">
                <a16:creationId xmlns:a16="http://schemas.microsoft.com/office/drawing/2014/main" id="{61E6A127-64E9-4FE4-B140-948CFC5704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946954"/>
            <a:ext cx="512064" cy="512064"/>
          </a:xfrm>
          <a:prstGeom prst="rect">
            <a:avLst/>
          </a:prstGeom>
        </p:spPr>
      </p:pic>
      <p:pic>
        <p:nvPicPr>
          <p:cNvPr id="44" name="Graphic 43" descr="Lightbulb">
            <a:extLst>
              <a:ext uri="{FF2B5EF4-FFF2-40B4-BE49-F238E27FC236}">
                <a16:creationId xmlns:a16="http://schemas.microsoft.com/office/drawing/2014/main" id="{AD99BC3F-34EC-41BD-9F2B-59400168D1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45" name="Graphic 44" descr="Bar chart">
            <a:extLst>
              <a:ext uri="{FF2B5EF4-FFF2-40B4-BE49-F238E27FC236}">
                <a16:creationId xmlns:a16="http://schemas.microsoft.com/office/drawing/2014/main" id="{31FA9DB3-ED5E-4E0B-A123-F936F8CB6B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120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D0A1E-F9C3-4578-B016-CD2833A52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82456C-A3DE-41B1-AE91-C1E89D6ED9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Braided Cycle with 5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863CA-0652-4C85-BFF7-B0253DCDD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4BBFFA1-E9D7-475D-A34F-69F4B0A1BC54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267199" y="1701799"/>
            <a:chExt cx="3648712" cy="364994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191EB9E9-CAAE-400F-94C5-A7C8155764CF}"/>
                </a:ext>
              </a:extLst>
            </p:cNvPr>
            <p:cNvSpPr/>
            <p:nvPr/>
          </p:nvSpPr>
          <p:spPr>
            <a:xfrm>
              <a:off x="5448300" y="2857499"/>
              <a:ext cx="2217616" cy="2494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7" h="19898" extrusionOk="0">
                  <a:moveTo>
                    <a:pt x="16617" y="2332"/>
                  </a:moveTo>
                  <a:cubicBezTo>
                    <a:pt x="13233" y="-221"/>
                    <a:pt x="8589" y="-636"/>
                    <a:pt x="4819" y="884"/>
                  </a:cubicBezTo>
                  <a:cubicBezTo>
                    <a:pt x="8915" y="124"/>
                    <a:pt x="12498" y="3862"/>
                    <a:pt x="13408" y="7337"/>
                  </a:cubicBezTo>
                  <a:cubicBezTo>
                    <a:pt x="15252" y="14298"/>
                    <a:pt x="8040" y="20569"/>
                    <a:pt x="0" y="18958"/>
                  </a:cubicBezTo>
                  <a:cubicBezTo>
                    <a:pt x="6126" y="20964"/>
                    <a:pt x="13140" y="19728"/>
                    <a:pt x="17866" y="15554"/>
                  </a:cubicBezTo>
                  <a:cubicBezTo>
                    <a:pt x="21600" y="11653"/>
                    <a:pt x="21157" y="5767"/>
                    <a:pt x="16617" y="233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AA27E2D7-F0B3-430E-9A99-78C568206BC1}"/>
                </a:ext>
              </a:extLst>
            </p:cNvPr>
            <p:cNvSpPr/>
            <p:nvPr/>
          </p:nvSpPr>
          <p:spPr>
            <a:xfrm>
              <a:off x="4267199" y="3213099"/>
              <a:ext cx="2642204" cy="2023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2" h="21586" extrusionOk="0">
                  <a:moveTo>
                    <a:pt x="20085" y="13971"/>
                  </a:moveTo>
                  <a:cubicBezTo>
                    <a:pt x="21600" y="9296"/>
                    <a:pt x="20908" y="3754"/>
                    <a:pt x="18189" y="0"/>
                  </a:cubicBezTo>
                  <a:cubicBezTo>
                    <a:pt x="20697" y="5217"/>
                    <a:pt x="15892" y="15109"/>
                    <a:pt x="8698" y="14174"/>
                  </a:cubicBezTo>
                  <a:cubicBezTo>
                    <a:pt x="4063" y="13591"/>
                    <a:pt x="351" y="8537"/>
                    <a:pt x="20" y="2182"/>
                  </a:cubicBezTo>
                  <a:cubicBezTo>
                    <a:pt x="0" y="2561"/>
                    <a:pt x="0" y="2941"/>
                    <a:pt x="0" y="3320"/>
                  </a:cubicBezTo>
                  <a:cubicBezTo>
                    <a:pt x="0" y="13483"/>
                    <a:pt x="5889" y="21586"/>
                    <a:pt x="11467" y="21586"/>
                  </a:cubicBezTo>
                  <a:cubicBezTo>
                    <a:pt x="15239" y="21600"/>
                    <a:pt x="18600" y="18565"/>
                    <a:pt x="20085" y="13971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8BF316A0-441E-45B4-975C-254929FD6740}"/>
                </a:ext>
              </a:extLst>
            </p:cNvPr>
            <p:cNvSpPr/>
            <p:nvPr/>
          </p:nvSpPr>
          <p:spPr>
            <a:xfrm>
              <a:off x="4292599" y="1752599"/>
              <a:ext cx="2246852" cy="2769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2" h="19981" extrusionOk="0">
                  <a:moveTo>
                    <a:pt x="20962" y="15350"/>
                  </a:moveTo>
                  <a:cubicBezTo>
                    <a:pt x="18225" y="18035"/>
                    <a:pt x="12490" y="16926"/>
                    <a:pt x="9291" y="14736"/>
                  </a:cubicBezTo>
                  <a:cubicBezTo>
                    <a:pt x="2798" y="10301"/>
                    <a:pt x="5002" y="2245"/>
                    <a:pt x="12822" y="0"/>
                  </a:cubicBezTo>
                  <a:cubicBezTo>
                    <a:pt x="7680" y="953"/>
                    <a:pt x="3296" y="3730"/>
                    <a:pt x="1151" y="7570"/>
                  </a:cubicBezTo>
                  <a:cubicBezTo>
                    <a:pt x="-638" y="10759"/>
                    <a:pt x="-389" y="13829"/>
                    <a:pt x="2229" y="16560"/>
                  </a:cubicBezTo>
                  <a:lnTo>
                    <a:pt x="2229" y="16560"/>
                  </a:lnTo>
                  <a:cubicBezTo>
                    <a:pt x="7135" y="21600"/>
                    <a:pt x="17182" y="20968"/>
                    <a:pt x="20962" y="1535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690CF171-1414-492B-A6AC-B5B4546A072C}"/>
                </a:ext>
              </a:extLst>
            </p:cNvPr>
            <p:cNvSpPr/>
            <p:nvPr/>
          </p:nvSpPr>
          <p:spPr>
            <a:xfrm>
              <a:off x="4914899" y="1701799"/>
              <a:ext cx="2820671" cy="234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4" y="0"/>
                  </a:moveTo>
                  <a:cubicBezTo>
                    <a:pt x="4104" y="0"/>
                    <a:pt x="0" y="4836"/>
                    <a:pt x="0" y="10899"/>
                  </a:cubicBezTo>
                  <a:cubicBezTo>
                    <a:pt x="0" y="16215"/>
                    <a:pt x="3161" y="20619"/>
                    <a:pt x="7313" y="21600"/>
                  </a:cubicBezTo>
                  <a:cubicBezTo>
                    <a:pt x="3132" y="19404"/>
                    <a:pt x="3287" y="9392"/>
                    <a:pt x="9132" y="5397"/>
                  </a:cubicBezTo>
                  <a:cubicBezTo>
                    <a:pt x="13499" y="2418"/>
                    <a:pt x="18984" y="4287"/>
                    <a:pt x="21600" y="9007"/>
                  </a:cubicBezTo>
                  <a:cubicBezTo>
                    <a:pt x="19849" y="4906"/>
                    <a:pt x="15288" y="0"/>
                    <a:pt x="9074" y="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B54141F8-E582-4506-AD0A-5E53525AE022}"/>
                </a:ext>
              </a:extLst>
            </p:cNvPr>
            <p:cNvSpPr/>
            <p:nvPr/>
          </p:nvSpPr>
          <p:spPr>
            <a:xfrm>
              <a:off x="5511800" y="2159000"/>
              <a:ext cx="2404111" cy="248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3" y="0"/>
                  </a:moveTo>
                  <a:cubicBezTo>
                    <a:pt x="4781" y="0"/>
                    <a:pt x="11" y="4578"/>
                    <a:pt x="0" y="10259"/>
                  </a:cubicBezTo>
                  <a:lnTo>
                    <a:pt x="0" y="10270"/>
                  </a:lnTo>
                  <a:cubicBezTo>
                    <a:pt x="0" y="10690"/>
                    <a:pt x="23" y="11098"/>
                    <a:pt x="80" y="11506"/>
                  </a:cubicBezTo>
                  <a:cubicBezTo>
                    <a:pt x="468" y="6718"/>
                    <a:pt x="9596" y="3210"/>
                    <a:pt x="15815" y="8439"/>
                  </a:cubicBezTo>
                  <a:cubicBezTo>
                    <a:pt x="19717" y="11716"/>
                    <a:pt x="20721" y="17220"/>
                    <a:pt x="18165" y="21600"/>
                  </a:cubicBezTo>
                  <a:cubicBezTo>
                    <a:pt x="20390" y="18831"/>
                    <a:pt x="21600" y="15444"/>
                    <a:pt x="21600" y="11881"/>
                  </a:cubicBezTo>
                  <a:cubicBezTo>
                    <a:pt x="21589" y="3166"/>
                    <a:pt x="15393" y="0"/>
                    <a:pt x="1062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3E64957-8231-4C3F-A9F3-1C1A3D5CFDCA}"/>
              </a:ext>
            </a:extLst>
          </p:cNvPr>
          <p:cNvSpPr txBox="1"/>
          <p:nvPr/>
        </p:nvSpPr>
        <p:spPr>
          <a:xfrm>
            <a:off x="5718332" y="1478210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BB422A-CEAD-4F5B-9EC3-5396D06166BD}"/>
              </a:ext>
            </a:extLst>
          </p:cNvPr>
          <p:cNvSpPr txBox="1"/>
          <p:nvPr/>
        </p:nvSpPr>
        <p:spPr>
          <a:xfrm>
            <a:off x="7587867" y="2802114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89B737-B7B1-4D62-9BB0-C84048082D71}"/>
              </a:ext>
            </a:extLst>
          </p:cNvPr>
          <p:cNvSpPr txBox="1"/>
          <p:nvPr/>
        </p:nvSpPr>
        <p:spPr>
          <a:xfrm>
            <a:off x="7094795" y="4961359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F62B3F-E497-44A7-84B2-A1717B218D9B}"/>
              </a:ext>
            </a:extLst>
          </p:cNvPr>
          <p:cNvSpPr txBox="1"/>
          <p:nvPr/>
        </p:nvSpPr>
        <p:spPr>
          <a:xfrm>
            <a:off x="4806002" y="5252328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3A0911-CCEC-4426-B189-245C627FE143}"/>
              </a:ext>
            </a:extLst>
          </p:cNvPr>
          <p:cNvSpPr txBox="1"/>
          <p:nvPr/>
        </p:nvSpPr>
        <p:spPr>
          <a:xfrm>
            <a:off x="3788188" y="3004291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548AD3-415A-4AD7-B3C3-3BA9F17FD35C}"/>
              </a:ext>
            </a:extLst>
          </p:cNvPr>
          <p:cNvGrpSpPr/>
          <p:nvPr/>
        </p:nvGrpSpPr>
        <p:grpSpPr>
          <a:xfrm>
            <a:off x="498527" y="2488907"/>
            <a:ext cx="2664296" cy="1350305"/>
            <a:chOff x="407368" y="1877631"/>
            <a:chExt cx="2879315" cy="135030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C6E3F13-6314-4F85-838A-1926C6FDE4CD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2FAA5C-2FCC-4C47-97FF-A3696C8AECDF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F504CA9-160C-4F5F-AA46-66721B50BBCA}"/>
              </a:ext>
            </a:extLst>
          </p:cNvPr>
          <p:cNvGrpSpPr/>
          <p:nvPr/>
        </p:nvGrpSpPr>
        <p:grpSpPr>
          <a:xfrm>
            <a:off x="498527" y="4014606"/>
            <a:ext cx="2664296" cy="1343310"/>
            <a:chOff x="407368" y="1884626"/>
            <a:chExt cx="2879315" cy="134331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84E514D-A812-47C8-A824-D6075CB5897B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1A9C2CD-88E2-4AC3-B8EF-F62C62A4577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23" name="Graphic 22" descr="Magnifying glass">
            <a:extLst>
              <a:ext uri="{FF2B5EF4-FFF2-40B4-BE49-F238E27FC236}">
                <a16:creationId xmlns:a16="http://schemas.microsoft.com/office/drawing/2014/main" id="{A9D1D39C-025E-48D4-939C-C1145A132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3953176"/>
            <a:ext cx="512064" cy="512064"/>
          </a:xfrm>
          <a:prstGeom prst="rect">
            <a:avLst/>
          </a:prstGeom>
        </p:spPr>
      </p:pic>
      <p:pic>
        <p:nvPicPr>
          <p:cNvPr id="32" name="Graphic 31" descr="Bar chart">
            <a:extLst>
              <a:ext uri="{FF2B5EF4-FFF2-40B4-BE49-F238E27FC236}">
                <a16:creationId xmlns:a16="http://schemas.microsoft.com/office/drawing/2014/main" id="{DCB6B5DD-A875-4722-ADF7-47F2CA1286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2426944"/>
            <a:ext cx="512064" cy="512064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86D91086-AE77-4E03-9F9C-28AB1141EE27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957FAB9-F869-47A3-89BB-610B39F7D1F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D80D4E5-EE81-4488-89F8-6D71B1E04F33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21E9AB9-AF90-4310-AEC5-50BA5717E1C8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A8CA8C3-F7DA-4608-8DA2-C9DA816405B8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5E47EDF-4EB7-4E20-BA64-5BD5868CA07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611072C-C7E1-48E5-BB43-C5B2BF056881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EEA4C3D-4574-4B64-A5A5-07DD6915BEC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FA4D02E-DEE1-4B9C-B2E1-DF3BEB6C715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4" name="Graphic 43" descr="Puzzle">
            <a:extLst>
              <a:ext uri="{FF2B5EF4-FFF2-40B4-BE49-F238E27FC236}">
                <a16:creationId xmlns:a16="http://schemas.microsoft.com/office/drawing/2014/main" id="{B6A06DB0-E8AE-43BC-9733-5A7C43DBCE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45" name="Graphic 44" descr="Fire">
            <a:extLst>
              <a:ext uri="{FF2B5EF4-FFF2-40B4-BE49-F238E27FC236}">
                <a16:creationId xmlns:a16="http://schemas.microsoft.com/office/drawing/2014/main" id="{49FD2654-4A1B-4E9F-A4FC-FE040A8025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46" name="Graphic 45" descr="Rocket">
            <a:extLst>
              <a:ext uri="{FF2B5EF4-FFF2-40B4-BE49-F238E27FC236}">
                <a16:creationId xmlns:a16="http://schemas.microsoft.com/office/drawing/2014/main" id="{91EC6F25-885E-4188-8BED-322401EA78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47" name="Graphic 46" descr="Puzzle">
            <a:extLst>
              <a:ext uri="{FF2B5EF4-FFF2-40B4-BE49-F238E27FC236}">
                <a16:creationId xmlns:a16="http://schemas.microsoft.com/office/drawing/2014/main" id="{2247198E-A6B2-4D3B-B4A0-4079F1C398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58431" y="2461989"/>
            <a:ext cx="692262" cy="692262"/>
          </a:xfrm>
          <a:prstGeom prst="rect">
            <a:avLst/>
          </a:prstGeom>
        </p:spPr>
      </p:pic>
      <p:pic>
        <p:nvPicPr>
          <p:cNvPr id="48" name="Graphic 47" descr="Magnifying glass">
            <a:extLst>
              <a:ext uri="{FF2B5EF4-FFF2-40B4-BE49-F238E27FC236}">
                <a16:creationId xmlns:a16="http://schemas.microsoft.com/office/drawing/2014/main" id="{6C123F81-FC1C-4316-B8C4-1AA4D48AC1F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11695" y="5262732"/>
            <a:ext cx="692262" cy="692262"/>
          </a:xfrm>
          <a:prstGeom prst="rect">
            <a:avLst/>
          </a:prstGeom>
        </p:spPr>
      </p:pic>
      <p:pic>
        <p:nvPicPr>
          <p:cNvPr id="49" name="Graphic 48" descr="Fire">
            <a:extLst>
              <a:ext uri="{FF2B5EF4-FFF2-40B4-BE49-F238E27FC236}">
                <a16:creationId xmlns:a16="http://schemas.microsoft.com/office/drawing/2014/main" id="{96A19779-3FE5-4F54-9BA4-8F3CA5C4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246188" y="4397610"/>
            <a:ext cx="692262" cy="692262"/>
          </a:xfrm>
          <a:prstGeom prst="rect">
            <a:avLst/>
          </a:prstGeom>
        </p:spPr>
      </p:pic>
      <p:pic>
        <p:nvPicPr>
          <p:cNvPr id="50" name="Graphic 49" descr="Rocket">
            <a:extLst>
              <a:ext uri="{FF2B5EF4-FFF2-40B4-BE49-F238E27FC236}">
                <a16:creationId xmlns:a16="http://schemas.microsoft.com/office/drawing/2014/main" id="{69B1CFE7-3A1B-4525-9DD5-9B0C6010AE6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891946" y="2088658"/>
            <a:ext cx="692262" cy="692262"/>
          </a:xfrm>
          <a:prstGeom prst="rect">
            <a:avLst/>
          </a:prstGeom>
        </p:spPr>
      </p:pic>
      <p:pic>
        <p:nvPicPr>
          <p:cNvPr id="51" name="Graphic 50" descr="Bar chart">
            <a:extLst>
              <a:ext uri="{FF2B5EF4-FFF2-40B4-BE49-F238E27FC236}">
                <a16:creationId xmlns:a16="http://schemas.microsoft.com/office/drawing/2014/main" id="{3E1D53C5-62FA-4792-9D8D-54149E4EA0E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905087" y="3690189"/>
            <a:ext cx="694944" cy="6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610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05308-94C5-41F3-89A7-4DECF6849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438309-F59D-4652-A07D-9ACC1E94FB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7660-C8F8-4F17-9AFC-C60E1C22D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044628B-8796-437E-B134-57234187E0C9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279899" y="1651000"/>
            <a:chExt cx="3894345" cy="3895159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6B422970-45EC-41F7-929A-FC9C644D57EE}"/>
                </a:ext>
              </a:extLst>
            </p:cNvPr>
            <p:cNvSpPr/>
            <p:nvPr/>
          </p:nvSpPr>
          <p:spPr>
            <a:xfrm>
              <a:off x="4279899" y="2082799"/>
              <a:ext cx="1152870" cy="2119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0" h="21465" extrusionOk="0">
                  <a:moveTo>
                    <a:pt x="20216" y="21465"/>
                  </a:moveTo>
                  <a:lnTo>
                    <a:pt x="2580" y="21465"/>
                  </a:lnTo>
                  <a:cubicBezTo>
                    <a:pt x="2111" y="21465"/>
                    <a:pt x="1689" y="21298"/>
                    <a:pt x="1548" y="21053"/>
                  </a:cubicBezTo>
                  <a:cubicBezTo>
                    <a:pt x="539" y="19239"/>
                    <a:pt x="0" y="17310"/>
                    <a:pt x="0" y="15316"/>
                  </a:cubicBezTo>
                  <a:cubicBezTo>
                    <a:pt x="0" y="9205"/>
                    <a:pt x="5066" y="3750"/>
                    <a:pt x="12993" y="135"/>
                  </a:cubicBezTo>
                  <a:cubicBezTo>
                    <a:pt x="13579" y="-135"/>
                    <a:pt x="14470" y="19"/>
                    <a:pt x="14705" y="418"/>
                  </a:cubicBezTo>
                  <a:lnTo>
                    <a:pt x="20474" y="10273"/>
                  </a:lnTo>
                  <a:cubicBezTo>
                    <a:pt x="20568" y="10427"/>
                    <a:pt x="20521" y="10594"/>
                    <a:pt x="20380" y="10736"/>
                  </a:cubicBezTo>
                  <a:cubicBezTo>
                    <a:pt x="19044" y="12099"/>
                    <a:pt x="18293" y="13656"/>
                    <a:pt x="18293" y="15316"/>
                  </a:cubicBezTo>
                  <a:cubicBezTo>
                    <a:pt x="18293" y="17245"/>
                    <a:pt x="19325" y="19034"/>
                    <a:pt x="21084" y="20552"/>
                  </a:cubicBezTo>
                  <a:cubicBezTo>
                    <a:pt x="21600" y="20950"/>
                    <a:pt x="21084" y="21465"/>
                    <a:pt x="20216" y="21465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5EFA0461-646C-402B-9FD8-6388B6423972}"/>
                </a:ext>
              </a:extLst>
            </p:cNvPr>
            <p:cNvSpPr/>
            <p:nvPr/>
          </p:nvSpPr>
          <p:spPr>
            <a:xfrm>
              <a:off x="5118099" y="1651000"/>
              <a:ext cx="2195823" cy="1330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3" h="21365" extrusionOk="0">
                  <a:moveTo>
                    <a:pt x="21229" y="6629"/>
                  </a:moveTo>
                  <a:lnTo>
                    <a:pt x="13396" y="16175"/>
                  </a:lnTo>
                  <a:cubicBezTo>
                    <a:pt x="13260" y="16338"/>
                    <a:pt x="13086" y="16399"/>
                    <a:pt x="12912" y="16338"/>
                  </a:cubicBezTo>
                  <a:cubicBezTo>
                    <a:pt x="12229" y="16073"/>
                    <a:pt x="11509" y="15930"/>
                    <a:pt x="10777" y="15930"/>
                  </a:cubicBezTo>
                  <a:cubicBezTo>
                    <a:pt x="8009" y="15930"/>
                    <a:pt x="5526" y="17908"/>
                    <a:pt x="3813" y="21049"/>
                  </a:cubicBezTo>
                  <a:cubicBezTo>
                    <a:pt x="3515" y="21600"/>
                    <a:pt x="2981" y="21396"/>
                    <a:pt x="2844" y="20703"/>
                  </a:cubicBezTo>
                  <a:lnTo>
                    <a:pt x="26" y="6282"/>
                  </a:lnTo>
                  <a:cubicBezTo>
                    <a:pt x="-48" y="5874"/>
                    <a:pt x="39" y="5446"/>
                    <a:pt x="262" y="5201"/>
                  </a:cubicBezTo>
                  <a:cubicBezTo>
                    <a:pt x="3279" y="1917"/>
                    <a:pt x="6891" y="0"/>
                    <a:pt x="10789" y="0"/>
                  </a:cubicBezTo>
                  <a:cubicBezTo>
                    <a:pt x="14638" y="0"/>
                    <a:pt x="18213" y="1876"/>
                    <a:pt x="21204" y="5099"/>
                  </a:cubicBezTo>
                  <a:cubicBezTo>
                    <a:pt x="21540" y="5425"/>
                    <a:pt x="21552" y="6241"/>
                    <a:pt x="21229" y="662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CEDEEB9D-BAC3-4174-8D10-B743CAF84B76}"/>
                </a:ext>
              </a:extLst>
            </p:cNvPr>
            <p:cNvSpPr/>
            <p:nvPr/>
          </p:nvSpPr>
          <p:spPr>
            <a:xfrm>
              <a:off x="6286500" y="3695699"/>
              <a:ext cx="1746424" cy="1842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406" extrusionOk="0">
                  <a:moveTo>
                    <a:pt x="21346" y="7270"/>
                  </a:moveTo>
                  <a:cubicBezTo>
                    <a:pt x="18000" y="15149"/>
                    <a:pt x="10110" y="20829"/>
                    <a:pt x="757" y="21404"/>
                  </a:cubicBezTo>
                  <a:cubicBezTo>
                    <a:pt x="259" y="21434"/>
                    <a:pt x="-130" y="20962"/>
                    <a:pt x="41" y="20504"/>
                  </a:cubicBezTo>
                  <a:lnTo>
                    <a:pt x="3947" y="9218"/>
                  </a:lnTo>
                  <a:cubicBezTo>
                    <a:pt x="4009" y="9041"/>
                    <a:pt x="4150" y="8893"/>
                    <a:pt x="4321" y="8819"/>
                  </a:cubicBezTo>
                  <a:cubicBezTo>
                    <a:pt x="7698" y="7270"/>
                    <a:pt x="10172" y="4216"/>
                    <a:pt x="10779" y="572"/>
                  </a:cubicBezTo>
                  <a:cubicBezTo>
                    <a:pt x="10857" y="70"/>
                    <a:pt x="11479" y="-166"/>
                    <a:pt x="11915" y="129"/>
                  </a:cubicBezTo>
                  <a:lnTo>
                    <a:pt x="21112" y="6473"/>
                  </a:lnTo>
                  <a:cubicBezTo>
                    <a:pt x="21377" y="6650"/>
                    <a:pt x="21470" y="6975"/>
                    <a:pt x="21346" y="727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4F94EA92-AF79-40D8-A329-8D6239C6F837}"/>
                </a:ext>
              </a:extLst>
            </p:cNvPr>
            <p:cNvSpPr/>
            <p:nvPr/>
          </p:nvSpPr>
          <p:spPr>
            <a:xfrm>
              <a:off x="4432300" y="4279899"/>
              <a:ext cx="2071499" cy="1266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6" h="21580" extrusionOk="0">
                  <a:moveTo>
                    <a:pt x="21335" y="5606"/>
                  </a:moveTo>
                  <a:lnTo>
                    <a:pt x="18309" y="20886"/>
                  </a:lnTo>
                  <a:cubicBezTo>
                    <a:pt x="18217" y="21319"/>
                    <a:pt x="17982" y="21600"/>
                    <a:pt x="17707" y="21578"/>
                  </a:cubicBezTo>
                  <a:cubicBezTo>
                    <a:pt x="9769" y="21037"/>
                    <a:pt x="3010" y="12878"/>
                    <a:pt x="49" y="1407"/>
                  </a:cubicBezTo>
                  <a:cubicBezTo>
                    <a:pt x="-121" y="736"/>
                    <a:pt x="167" y="0"/>
                    <a:pt x="599" y="0"/>
                  </a:cubicBezTo>
                  <a:lnTo>
                    <a:pt x="11380" y="0"/>
                  </a:lnTo>
                  <a:cubicBezTo>
                    <a:pt x="11537" y="0"/>
                    <a:pt x="11681" y="108"/>
                    <a:pt x="11799" y="281"/>
                  </a:cubicBezTo>
                  <a:cubicBezTo>
                    <a:pt x="13567" y="3008"/>
                    <a:pt x="15925" y="4675"/>
                    <a:pt x="18532" y="4675"/>
                  </a:cubicBezTo>
                  <a:cubicBezTo>
                    <a:pt x="19252" y="4675"/>
                    <a:pt x="19946" y="4545"/>
                    <a:pt x="20628" y="4307"/>
                  </a:cubicBezTo>
                  <a:cubicBezTo>
                    <a:pt x="21086" y="4156"/>
                    <a:pt x="21479" y="4870"/>
                    <a:pt x="21335" y="560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E0264FDE-68C2-499A-BDD3-18E04FC59184}"/>
                </a:ext>
              </a:extLst>
            </p:cNvPr>
            <p:cNvSpPr/>
            <p:nvPr/>
          </p:nvSpPr>
          <p:spPr>
            <a:xfrm>
              <a:off x="6616699" y="2082799"/>
              <a:ext cx="1557545" cy="2095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422" extrusionOk="0">
                  <a:moveTo>
                    <a:pt x="21450" y="15553"/>
                  </a:moveTo>
                  <a:cubicBezTo>
                    <a:pt x="21450" y="17435"/>
                    <a:pt x="21100" y="19265"/>
                    <a:pt x="20436" y="20992"/>
                  </a:cubicBezTo>
                  <a:cubicBezTo>
                    <a:pt x="20278" y="21394"/>
                    <a:pt x="19631" y="21550"/>
                    <a:pt x="19176" y="21303"/>
                  </a:cubicBezTo>
                  <a:lnTo>
                    <a:pt x="8088" y="15319"/>
                  </a:lnTo>
                  <a:cubicBezTo>
                    <a:pt x="7895" y="15215"/>
                    <a:pt x="7773" y="15047"/>
                    <a:pt x="7755" y="14865"/>
                  </a:cubicBezTo>
                  <a:cubicBezTo>
                    <a:pt x="7423" y="11308"/>
                    <a:pt x="4537" y="8271"/>
                    <a:pt x="445" y="6778"/>
                  </a:cubicBezTo>
                  <a:cubicBezTo>
                    <a:pt x="-98" y="6583"/>
                    <a:pt x="-150" y="6025"/>
                    <a:pt x="322" y="5765"/>
                  </a:cubicBezTo>
                  <a:lnTo>
                    <a:pt x="10606" y="119"/>
                  </a:lnTo>
                  <a:cubicBezTo>
                    <a:pt x="10904" y="-50"/>
                    <a:pt x="11323" y="-37"/>
                    <a:pt x="11603" y="145"/>
                  </a:cubicBezTo>
                  <a:cubicBezTo>
                    <a:pt x="17602" y="3779"/>
                    <a:pt x="21450" y="9335"/>
                    <a:pt x="21450" y="15553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C348A8B-9AA3-4846-8969-22BC5C710554}"/>
              </a:ext>
            </a:extLst>
          </p:cNvPr>
          <p:cNvSpPr txBox="1"/>
          <p:nvPr/>
        </p:nvSpPr>
        <p:spPr>
          <a:xfrm>
            <a:off x="5614138" y="1649997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15375D-1E6F-4E8B-B2ED-09113357B4DD}"/>
              </a:ext>
            </a:extLst>
          </p:cNvPr>
          <p:cNvSpPr txBox="1"/>
          <p:nvPr/>
        </p:nvSpPr>
        <p:spPr>
          <a:xfrm>
            <a:off x="7243170" y="2816328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5C0CDF-B6CD-422B-80E6-032355CCCD51}"/>
              </a:ext>
            </a:extLst>
          </p:cNvPr>
          <p:cNvSpPr txBox="1"/>
          <p:nvPr/>
        </p:nvSpPr>
        <p:spPr>
          <a:xfrm>
            <a:off x="6779315" y="4810456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0F9217-FA6F-45CA-8EF4-6BCD8DA920EF}"/>
              </a:ext>
            </a:extLst>
          </p:cNvPr>
          <p:cNvSpPr txBox="1"/>
          <p:nvPr/>
        </p:nvSpPr>
        <p:spPr>
          <a:xfrm>
            <a:off x="4747185" y="4997291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7D99F0-941A-49D0-8A96-FF2B7FC95635}"/>
              </a:ext>
            </a:extLst>
          </p:cNvPr>
          <p:cNvSpPr txBox="1"/>
          <p:nvPr/>
        </p:nvSpPr>
        <p:spPr>
          <a:xfrm>
            <a:off x="3909798" y="3192103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8755E97-CAFD-4FAD-8C87-44F1ADC3246E}"/>
              </a:ext>
            </a:extLst>
          </p:cNvPr>
          <p:cNvGrpSpPr/>
          <p:nvPr/>
        </p:nvGrpSpPr>
        <p:grpSpPr>
          <a:xfrm>
            <a:off x="498527" y="2488907"/>
            <a:ext cx="2664296" cy="1350305"/>
            <a:chOff x="407368" y="1877631"/>
            <a:chExt cx="2879315" cy="135030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03D6C80-6D8D-4076-8F59-A3C17726AF8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8D85A12-8FF9-421F-825B-1D2B621E477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CB7BA5-2093-4B0C-BC7E-BEEE0A968FA7}"/>
              </a:ext>
            </a:extLst>
          </p:cNvPr>
          <p:cNvGrpSpPr/>
          <p:nvPr/>
        </p:nvGrpSpPr>
        <p:grpSpPr>
          <a:xfrm>
            <a:off x="498527" y="4014606"/>
            <a:ext cx="2664296" cy="1343310"/>
            <a:chOff x="407368" y="1884626"/>
            <a:chExt cx="2879315" cy="134331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599A22F-130B-4CB0-ABAB-1D63BF8CFDF6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17D9C2B-2F7A-42EF-8E69-444AB92CA06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24" name="Graphic 23" descr="Magnifying glass">
            <a:extLst>
              <a:ext uri="{FF2B5EF4-FFF2-40B4-BE49-F238E27FC236}">
                <a16:creationId xmlns:a16="http://schemas.microsoft.com/office/drawing/2014/main" id="{4BA2F690-77ED-49EC-9918-CD6792427D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3953176"/>
            <a:ext cx="512064" cy="512064"/>
          </a:xfrm>
          <a:prstGeom prst="rect">
            <a:avLst/>
          </a:prstGeom>
        </p:spPr>
      </p:pic>
      <p:pic>
        <p:nvPicPr>
          <p:cNvPr id="25" name="Graphic 24" descr="Bar chart">
            <a:extLst>
              <a:ext uri="{FF2B5EF4-FFF2-40B4-BE49-F238E27FC236}">
                <a16:creationId xmlns:a16="http://schemas.microsoft.com/office/drawing/2014/main" id="{DBA88BE3-10F3-4517-AC31-CE842AC01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2426944"/>
            <a:ext cx="512064" cy="512064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D659FDC-3063-45D8-B754-5518969F6015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E8511B4-DA25-47AA-8D37-609DCE0D5EB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89A9547-54CD-420E-9495-709230EB609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67FC0A-52F1-466E-BFB6-A3EB3BE9C7EF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140D4BA-C2D0-4F4F-9E89-FF286294AA3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60E3675-3D76-477B-B9A6-13CAC1AB8753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9E93DE-5A39-460E-BC59-F083F45A2544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F0C439C-2F47-49E6-B161-B3A1C06D3E9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50A5874-593F-43F8-89C8-62231F66D31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5" name="Graphic 34" descr="Puzzle">
            <a:extLst>
              <a:ext uri="{FF2B5EF4-FFF2-40B4-BE49-F238E27FC236}">
                <a16:creationId xmlns:a16="http://schemas.microsoft.com/office/drawing/2014/main" id="{2BF05FE4-468D-4C23-83CC-B27370A31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36" name="Graphic 35" descr="Fire">
            <a:extLst>
              <a:ext uri="{FF2B5EF4-FFF2-40B4-BE49-F238E27FC236}">
                <a16:creationId xmlns:a16="http://schemas.microsoft.com/office/drawing/2014/main" id="{66954423-47B2-4218-A14A-BA72463DDC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37" name="Graphic 36" descr="Rocket">
            <a:extLst>
              <a:ext uri="{FF2B5EF4-FFF2-40B4-BE49-F238E27FC236}">
                <a16:creationId xmlns:a16="http://schemas.microsoft.com/office/drawing/2014/main" id="{2EFB2FC6-EC32-473E-BBF6-662702182D0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6BB7DDDC-EA2B-4163-A6BA-86F1D15F81DC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5311429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0FA05-0C32-49A2-A509-F189B4387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906146-5384-4DB6-A02C-D542274E5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Stages and Star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8300B-EE63-4712-8AB7-46194C4D4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35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D7908F-A599-4B5F-9833-C32C0F793072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619500" y="1155699"/>
            <a:chExt cx="4956653" cy="495935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7CCA90AC-2AC6-4A75-9D7E-AC688F01C5C6}"/>
                </a:ext>
              </a:extLst>
            </p:cNvPr>
            <p:cNvSpPr/>
            <p:nvPr/>
          </p:nvSpPr>
          <p:spPr>
            <a:xfrm>
              <a:off x="6083300" y="2273299"/>
              <a:ext cx="1419861" cy="1192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6" extrusionOk="0">
                  <a:moveTo>
                    <a:pt x="1507" y="10277"/>
                  </a:moveTo>
                  <a:lnTo>
                    <a:pt x="3400" y="14840"/>
                  </a:lnTo>
                  <a:cubicBezTo>
                    <a:pt x="4173" y="16698"/>
                    <a:pt x="6221" y="18463"/>
                    <a:pt x="7960" y="18761"/>
                  </a:cubicBezTo>
                  <a:lnTo>
                    <a:pt x="12210" y="19495"/>
                  </a:lnTo>
                  <a:cubicBezTo>
                    <a:pt x="13485" y="19725"/>
                    <a:pt x="14026" y="20550"/>
                    <a:pt x="13737" y="21536"/>
                  </a:cubicBezTo>
                  <a:lnTo>
                    <a:pt x="21600" y="18509"/>
                  </a:lnTo>
                  <a:cubicBezTo>
                    <a:pt x="21349" y="17592"/>
                    <a:pt x="20518" y="16904"/>
                    <a:pt x="19146" y="16675"/>
                  </a:cubicBezTo>
                  <a:lnTo>
                    <a:pt x="12462" y="15528"/>
                  </a:lnTo>
                  <a:cubicBezTo>
                    <a:pt x="9737" y="15070"/>
                    <a:pt x="6511" y="12272"/>
                    <a:pt x="5294" y="9360"/>
                  </a:cubicBezTo>
                  <a:lnTo>
                    <a:pt x="2318" y="2183"/>
                  </a:lnTo>
                  <a:cubicBezTo>
                    <a:pt x="1681" y="647"/>
                    <a:pt x="831" y="-64"/>
                    <a:pt x="0" y="5"/>
                  </a:cubicBezTo>
                  <a:lnTo>
                    <a:pt x="0" y="8902"/>
                  </a:lnTo>
                  <a:cubicBezTo>
                    <a:pt x="541" y="8833"/>
                    <a:pt x="1082" y="9291"/>
                    <a:pt x="1507" y="102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F5D1E11C-2CEE-49E8-8DD7-AA936A3CC5DF}"/>
                </a:ext>
              </a:extLst>
            </p:cNvPr>
            <p:cNvSpPr/>
            <p:nvPr/>
          </p:nvSpPr>
          <p:spPr>
            <a:xfrm>
              <a:off x="6159499" y="1155699"/>
              <a:ext cx="2313941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" y="12507"/>
                  </a:moveTo>
                  <a:lnTo>
                    <a:pt x="3651" y="16680"/>
                  </a:lnTo>
                  <a:cubicBezTo>
                    <a:pt x="4220" y="17987"/>
                    <a:pt x="5856" y="19320"/>
                    <a:pt x="7137" y="19520"/>
                  </a:cubicBezTo>
                  <a:lnTo>
                    <a:pt x="11239" y="20187"/>
                  </a:lnTo>
                  <a:cubicBezTo>
                    <a:pt x="12270" y="20360"/>
                    <a:pt x="13052" y="20867"/>
                    <a:pt x="13479" y="21600"/>
                  </a:cubicBezTo>
                  <a:lnTo>
                    <a:pt x="21600" y="18640"/>
                  </a:lnTo>
                  <a:cubicBezTo>
                    <a:pt x="18826" y="8067"/>
                    <a:pt x="10231" y="293"/>
                    <a:pt x="0" y="0"/>
                  </a:cubicBezTo>
                  <a:lnTo>
                    <a:pt x="0" y="10560"/>
                  </a:lnTo>
                  <a:cubicBezTo>
                    <a:pt x="711" y="10800"/>
                    <a:pt x="1363" y="11480"/>
                    <a:pt x="1814" y="1250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93E4D657-6B69-425C-BC7B-C261A1CE8897}"/>
                </a:ext>
              </a:extLst>
            </p:cNvPr>
            <p:cNvSpPr/>
            <p:nvPr/>
          </p:nvSpPr>
          <p:spPr>
            <a:xfrm>
              <a:off x="6616700" y="3301999"/>
              <a:ext cx="893677" cy="1661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9" h="21600" extrusionOk="0">
                  <a:moveTo>
                    <a:pt x="21087" y="0"/>
                  </a:moveTo>
                  <a:lnTo>
                    <a:pt x="8826" y="2180"/>
                  </a:lnTo>
                  <a:cubicBezTo>
                    <a:pt x="8646" y="2444"/>
                    <a:pt x="8314" y="2708"/>
                    <a:pt x="7802" y="2989"/>
                  </a:cubicBezTo>
                  <a:lnTo>
                    <a:pt x="3012" y="5549"/>
                  </a:lnTo>
                  <a:cubicBezTo>
                    <a:pt x="1054" y="6589"/>
                    <a:pt x="-151" y="8653"/>
                    <a:pt x="301" y="10123"/>
                  </a:cubicBezTo>
                  <a:lnTo>
                    <a:pt x="1446" y="13739"/>
                  </a:lnTo>
                  <a:cubicBezTo>
                    <a:pt x="1747" y="14714"/>
                    <a:pt x="1144" y="15325"/>
                    <a:pt x="0" y="15424"/>
                  </a:cubicBezTo>
                  <a:lnTo>
                    <a:pt x="8194" y="21600"/>
                  </a:lnTo>
                  <a:cubicBezTo>
                    <a:pt x="9278" y="21204"/>
                    <a:pt x="9760" y="20361"/>
                    <a:pt x="9369" y="19172"/>
                  </a:cubicBezTo>
                  <a:lnTo>
                    <a:pt x="7591" y="13492"/>
                  </a:lnTo>
                  <a:cubicBezTo>
                    <a:pt x="6868" y="11180"/>
                    <a:pt x="8796" y="7943"/>
                    <a:pt x="11869" y="6292"/>
                  </a:cubicBezTo>
                  <a:lnTo>
                    <a:pt x="19400" y="2262"/>
                  </a:lnTo>
                  <a:cubicBezTo>
                    <a:pt x="20937" y="1470"/>
                    <a:pt x="21449" y="661"/>
                    <a:pt x="21087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189DAFD2-DCBD-433F-ACD8-5AAFA46C956A}"/>
                </a:ext>
              </a:extLst>
            </p:cNvPr>
            <p:cNvSpPr/>
            <p:nvPr/>
          </p:nvSpPr>
          <p:spPr>
            <a:xfrm>
              <a:off x="7061199" y="3048000"/>
              <a:ext cx="1514954" cy="2599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600" extrusionOk="0">
                  <a:moveTo>
                    <a:pt x="8152" y="2332"/>
                  </a:moveTo>
                  <a:cubicBezTo>
                    <a:pt x="8170" y="2997"/>
                    <a:pt x="7598" y="3693"/>
                    <a:pt x="6543" y="4316"/>
                  </a:cubicBezTo>
                  <a:lnTo>
                    <a:pt x="2072" y="6890"/>
                  </a:lnTo>
                  <a:cubicBezTo>
                    <a:pt x="678" y="7692"/>
                    <a:pt x="-270" y="9402"/>
                    <a:pt x="70" y="10531"/>
                  </a:cubicBezTo>
                  <a:lnTo>
                    <a:pt x="1125" y="14161"/>
                  </a:lnTo>
                  <a:cubicBezTo>
                    <a:pt x="1464" y="15332"/>
                    <a:pt x="874" y="16039"/>
                    <a:pt x="338" y="16419"/>
                  </a:cubicBezTo>
                  <a:cubicBezTo>
                    <a:pt x="338" y="16430"/>
                    <a:pt x="320" y="16430"/>
                    <a:pt x="320" y="16440"/>
                  </a:cubicBezTo>
                  <a:lnTo>
                    <a:pt x="6668" y="21600"/>
                  </a:lnTo>
                  <a:cubicBezTo>
                    <a:pt x="15537" y="17865"/>
                    <a:pt x="21330" y="11734"/>
                    <a:pt x="21330" y="4812"/>
                  </a:cubicBezTo>
                  <a:cubicBezTo>
                    <a:pt x="21330" y="3155"/>
                    <a:pt x="20990" y="1551"/>
                    <a:pt x="20364" y="0"/>
                  </a:cubicBezTo>
                  <a:lnTo>
                    <a:pt x="8152" y="233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2C1FE685-D011-4F70-B12D-F03A2B45AAB9}"/>
                </a:ext>
              </a:extLst>
            </p:cNvPr>
            <p:cNvSpPr/>
            <p:nvPr/>
          </p:nvSpPr>
          <p:spPr>
            <a:xfrm>
              <a:off x="5206999" y="4305300"/>
              <a:ext cx="1751331" cy="685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2" extrusionOk="0">
                  <a:moveTo>
                    <a:pt x="16243" y="5197"/>
                  </a:moveTo>
                  <a:lnTo>
                    <a:pt x="13157" y="1217"/>
                  </a:lnTo>
                  <a:cubicBezTo>
                    <a:pt x="11904" y="-406"/>
                    <a:pt x="9852" y="-406"/>
                    <a:pt x="8599" y="1217"/>
                  </a:cubicBezTo>
                  <a:lnTo>
                    <a:pt x="5529" y="5197"/>
                  </a:lnTo>
                  <a:cubicBezTo>
                    <a:pt x="4997" y="5892"/>
                    <a:pt x="4542" y="6008"/>
                    <a:pt x="4213" y="5661"/>
                  </a:cubicBezTo>
                  <a:lnTo>
                    <a:pt x="0" y="19958"/>
                  </a:lnTo>
                  <a:cubicBezTo>
                    <a:pt x="517" y="21155"/>
                    <a:pt x="1394" y="21194"/>
                    <a:pt x="2459" y="19803"/>
                  </a:cubicBezTo>
                  <a:lnTo>
                    <a:pt x="7299" y="13505"/>
                  </a:lnTo>
                  <a:cubicBezTo>
                    <a:pt x="9273" y="10954"/>
                    <a:pt x="12499" y="10954"/>
                    <a:pt x="14473" y="13505"/>
                  </a:cubicBezTo>
                  <a:lnTo>
                    <a:pt x="19313" y="19803"/>
                  </a:lnTo>
                  <a:cubicBezTo>
                    <a:pt x="20269" y="21039"/>
                    <a:pt x="21067" y="21117"/>
                    <a:pt x="21600" y="20267"/>
                  </a:cubicBezTo>
                  <a:lnTo>
                    <a:pt x="17340" y="5815"/>
                  </a:lnTo>
                  <a:cubicBezTo>
                    <a:pt x="17042" y="5931"/>
                    <a:pt x="16666" y="5738"/>
                    <a:pt x="16243" y="519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FED2F136-DF7D-4881-BF11-9D8FE11AB8D6}"/>
                </a:ext>
              </a:extLst>
            </p:cNvPr>
            <p:cNvSpPr/>
            <p:nvPr/>
          </p:nvSpPr>
          <p:spPr>
            <a:xfrm>
              <a:off x="4749799" y="4813300"/>
              <a:ext cx="2674622" cy="1301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2" y="5058"/>
                  </a:moveTo>
                  <a:cubicBezTo>
                    <a:pt x="16831" y="5058"/>
                    <a:pt x="16349" y="4784"/>
                    <a:pt x="15856" y="4236"/>
                  </a:cubicBezTo>
                  <a:lnTo>
                    <a:pt x="12687" y="801"/>
                  </a:lnTo>
                  <a:cubicBezTo>
                    <a:pt x="12215" y="295"/>
                    <a:pt x="11538" y="0"/>
                    <a:pt x="10831" y="0"/>
                  </a:cubicBezTo>
                  <a:cubicBezTo>
                    <a:pt x="10123" y="0"/>
                    <a:pt x="9436" y="295"/>
                    <a:pt x="8974" y="801"/>
                  </a:cubicBezTo>
                  <a:lnTo>
                    <a:pt x="5805" y="4236"/>
                  </a:lnTo>
                  <a:cubicBezTo>
                    <a:pt x="5303" y="4784"/>
                    <a:pt x="4821" y="5058"/>
                    <a:pt x="4369" y="5058"/>
                  </a:cubicBezTo>
                  <a:cubicBezTo>
                    <a:pt x="4113" y="5058"/>
                    <a:pt x="3867" y="4973"/>
                    <a:pt x="3641" y="4784"/>
                  </a:cubicBezTo>
                  <a:lnTo>
                    <a:pt x="0" y="15067"/>
                  </a:lnTo>
                  <a:cubicBezTo>
                    <a:pt x="3128" y="19198"/>
                    <a:pt x="6841" y="21600"/>
                    <a:pt x="10841" y="21600"/>
                  </a:cubicBezTo>
                  <a:cubicBezTo>
                    <a:pt x="14800" y="21600"/>
                    <a:pt x="18492" y="19240"/>
                    <a:pt x="21600" y="15173"/>
                  </a:cubicBezTo>
                  <a:lnTo>
                    <a:pt x="17949" y="4847"/>
                  </a:lnTo>
                  <a:cubicBezTo>
                    <a:pt x="17723" y="4994"/>
                    <a:pt x="17518" y="5058"/>
                    <a:pt x="17292" y="505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3BAA9CC6-EDCB-49E1-A56E-EFB0AEF13B29}"/>
                </a:ext>
              </a:extLst>
            </p:cNvPr>
            <p:cNvSpPr/>
            <p:nvPr/>
          </p:nvSpPr>
          <p:spPr>
            <a:xfrm>
              <a:off x="4673600" y="3314700"/>
              <a:ext cx="885166" cy="164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6" h="21600" extrusionOk="0">
                  <a:moveTo>
                    <a:pt x="19813" y="13811"/>
                  </a:moveTo>
                  <a:lnTo>
                    <a:pt x="20961" y="10158"/>
                  </a:lnTo>
                  <a:cubicBezTo>
                    <a:pt x="21414" y="8673"/>
                    <a:pt x="20206" y="6588"/>
                    <a:pt x="18242" y="5538"/>
                  </a:cubicBezTo>
                  <a:lnTo>
                    <a:pt x="13439" y="2952"/>
                  </a:lnTo>
                  <a:cubicBezTo>
                    <a:pt x="13016" y="2719"/>
                    <a:pt x="12714" y="2485"/>
                    <a:pt x="12502" y="2252"/>
                  </a:cubicBezTo>
                  <a:lnTo>
                    <a:pt x="86" y="0"/>
                  </a:lnTo>
                  <a:cubicBezTo>
                    <a:pt x="86" y="17"/>
                    <a:pt x="86" y="17"/>
                    <a:pt x="56" y="33"/>
                  </a:cubicBezTo>
                  <a:cubicBezTo>
                    <a:pt x="-186" y="667"/>
                    <a:pt x="358" y="1434"/>
                    <a:pt x="1808" y="2218"/>
                  </a:cubicBezTo>
                  <a:lnTo>
                    <a:pt x="9360" y="6288"/>
                  </a:lnTo>
                  <a:cubicBezTo>
                    <a:pt x="12442" y="7939"/>
                    <a:pt x="14375" y="11209"/>
                    <a:pt x="13650" y="13560"/>
                  </a:cubicBezTo>
                  <a:lnTo>
                    <a:pt x="11868" y="19298"/>
                  </a:lnTo>
                  <a:cubicBezTo>
                    <a:pt x="11535" y="20366"/>
                    <a:pt x="11898" y="21166"/>
                    <a:pt x="12744" y="21600"/>
                  </a:cubicBezTo>
                  <a:lnTo>
                    <a:pt x="20870" y="15429"/>
                  </a:lnTo>
                  <a:cubicBezTo>
                    <a:pt x="19964" y="15245"/>
                    <a:pt x="19541" y="14661"/>
                    <a:pt x="19813" y="1381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799EC930-237C-4983-81A3-E31DFC217190}"/>
                </a:ext>
              </a:extLst>
            </p:cNvPr>
            <p:cNvSpPr/>
            <p:nvPr/>
          </p:nvSpPr>
          <p:spPr>
            <a:xfrm>
              <a:off x="3619500" y="3048000"/>
              <a:ext cx="1513296" cy="2598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600" extrusionOk="0">
                  <a:moveTo>
                    <a:pt x="20221" y="14221"/>
                  </a:moveTo>
                  <a:lnTo>
                    <a:pt x="21278" y="10589"/>
                  </a:lnTo>
                  <a:cubicBezTo>
                    <a:pt x="21600" y="9449"/>
                    <a:pt x="20669" y="7749"/>
                    <a:pt x="19272" y="6947"/>
                  </a:cubicBezTo>
                  <a:lnTo>
                    <a:pt x="14794" y="4371"/>
                  </a:lnTo>
                  <a:cubicBezTo>
                    <a:pt x="13701" y="3737"/>
                    <a:pt x="13146" y="3019"/>
                    <a:pt x="13182" y="2333"/>
                  </a:cubicBezTo>
                  <a:lnTo>
                    <a:pt x="985" y="0"/>
                  </a:lnTo>
                  <a:cubicBezTo>
                    <a:pt x="340" y="1562"/>
                    <a:pt x="0" y="3188"/>
                    <a:pt x="0" y="4856"/>
                  </a:cubicBezTo>
                  <a:cubicBezTo>
                    <a:pt x="0" y="11750"/>
                    <a:pt x="5731" y="17852"/>
                    <a:pt x="14543" y="21600"/>
                  </a:cubicBezTo>
                  <a:lnTo>
                    <a:pt x="20919" y="16416"/>
                  </a:lnTo>
                  <a:cubicBezTo>
                    <a:pt x="20400" y="16015"/>
                    <a:pt x="19899" y="15329"/>
                    <a:pt x="20221" y="14221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Figure">
              <a:extLst>
                <a:ext uri="{FF2B5EF4-FFF2-40B4-BE49-F238E27FC236}">
                  <a16:creationId xmlns:a16="http://schemas.microsoft.com/office/drawing/2014/main" id="{D5D71657-1F49-48C6-BAF3-6895716925BE}"/>
                </a:ext>
              </a:extLst>
            </p:cNvPr>
            <p:cNvSpPr/>
            <p:nvPr/>
          </p:nvSpPr>
          <p:spPr>
            <a:xfrm>
              <a:off x="4686299" y="2273300"/>
              <a:ext cx="1407161" cy="120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94" y="19388"/>
                  </a:moveTo>
                  <a:lnTo>
                    <a:pt x="13783" y="18658"/>
                  </a:lnTo>
                  <a:cubicBezTo>
                    <a:pt x="15537" y="18361"/>
                    <a:pt x="17604" y="16605"/>
                    <a:pt x="18383" y="14757"/>
                  </a:cubicBezTo>
                  <a:lnTo>
                    <a:pt x="20294" y="10218"/>
                  </a:lnTo>
                  <a:cubicBezTo>
                    <a:pt x="20664" y="9352"/>
                    <a:pt x="21132" y="8895"/>
                    <a:pt x="21600" y="8850"/>
                  </a:cubicBezTo>
                  <a:lnTo>
                    <a:pt x="21600" y="0"/>
                  </a:lnTo>
                  <a:cubicBezTo>
                    <a:pt x="20820" y="68"/>
                    <a:pt x="20060" y="776"/>
                    <a:pt x="19475" y="2167"/>
                  </a:cubicBezTo>
                  <a:lnTo>
                    <a:pt x="16453" y="9306"/>
                  </a:lnTo>
                  <a:cubicBezTo>
                    <a:pt x="15225" y="12226"/>
                    <a:pt x="11970" y="14985"/>
                    <a:pt x="9240" y="15442"/>
                  </a:cubicBezTo>
                  <a:lnTo>
                    <a:pt x="2495" y="16582"/>
                  </a:lnTo>
                  <a:cubicBezTo>
                    <a:pt x="1053" y="16833"/>
                    <a:pt x="214" y="17563"/>
                    <a:pt x="0" y="18521"/>
                  </a:cubicBezTo>
                  <a:lnTo>
                    <a:pt x="8012" y="21600"/>
                  </a:lnTo>
                  <a:cubicBezTo>
                    <a:pt x="7603" y="20528"/>
                    <a:pt x="8149" y="19616"/>
                    <a:pt x="9494" y="1938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Figure">
              <a:extLst>
                <a:ext uri="{FF2B5EF4-FFF2-40B4-BE49-F238E27FC236}">
                  <a16:creationId xmlns:a16="http://schemas.microsoft.com/office/drawing/2014/main" id="{0326C5CD-8171-4570-B12B-427F5F71D1D2}"/>
                </a:ext>
              </a:extLst>
            </p:cNvPr>
            <p:cNvSpPr/>
            <p:nvPr/>
          </p:nvSpPr>
          <p:spPr>
            <a:xfrm>
              <a:off x="3721100" y="1155699"/>
              <a:ext cx="2312670" cy="2053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1" y="20224"/>
                  </a:moveTo>
                  <a:lnTo>
                    <a:pt x="14436" y="19556"/>
                  </a:lnTo>
                  <a:cubicBezTo>
                    <a:pt x="15717" y="19342"/>
                    <a:pt x="17342" y="18020"/>
                    <a:pt x="17923" y="16711"/>
                  </a:cubicBezTo>
                  <a:lnTo>
                    <a:pt x="19761" y="12530"/>
                  </a:lnTo>
                  <a:cubicBezTo>
                    <a:pt x="20212" y="11501"/>
                    <a:pt x="20865" y="10833"/>
                    <a:pt x="21600" y="10593"/>
                  </a:cubicBezTo>
                  <a:lnTo>
                    <a:pt x="21600" y="0"/>
                  </a:lnTo>
                  <a:cubicBezTo>
                    <a:pt x="11375" y="294"/>
                    <a:pt x="2799" y="8055"/>
                    <a:pt x="0" y="18621"/>
                  </a:cubicBezTo>
                  <a:lnTo>
                    <a:pt x="8137" y="21600"/>
                  </a:lnTo>
                  <a:cubicBezTo>
                    <a:pt x="8564" y="20879"/>
                    <a:pt x="9335" y="20398"/>
                    <a:pt x="10331" y="2022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22ABA3B-F813-45A7-B3F5-1424C76136BA}"/>
              </a:ext>
            </a:extLst>
          </p:cNvPr>
          <p:cNvSpPr txBox="1"/>
          <p:nvPr/>
        </p:nvSpPr>
        <p:spPr>
          <a:xfrm>
            <a:off x="6630474" y="2045420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3B42F9-2416-43E3-84D6-683033C41F69}"/>
              </a:ext>
            </a:extLst>
          </p:cNvPr>
          <p:cNvSpPr txBox="1"/>
          <p:nvPr/>
        </p:nvSpPr>
        <p:spPr>
          <a:xfrm>
            <a:off x="7222044" y="4022622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4C5B55-8545-4439-AD3E-A89774128FCC}"/>
              </a:ext>
            </a:extLst>
          </p:cNvPr>
          <p:cNvSpPr txBox="1"/>
          <p:nvPr/>
        </p:nvSpPr>
        <p:spPr>
          <a:xfrm>
            <a:off x="5598244" y="5250257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538F3F-B93B-40A4-9565-6695EC663A39}"/>
              </a:ext>
            </a:extLst>
          </p:cNvPr>
          <p:cNvSpPr txBox="1"/>
          <p:nvPr/>
        </p:nvSpPr>
        <p:spPr>
          <a:xfrm>
            <a:off x="3958949" y="4022622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9463C8-5EE7-499F-B7BC-9276B5E32425}"/>
              </a:ext>
            </a:extLst>
          </p:cNvPr>
          <p:cNvSpPr txBox="1"/>
          <p:nvPr/>
        </p:nvSpPr>
        <p:spPr>
          <a:xfrm>
            <a:off x="4568584" y="2045420"/>
            <a:ext cx="96372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78A0FB-85F8-4B60-B783-9232E4EAB0D1}"/>
              </a:ext>
            </a:extLst>
          </p:cNvPr>
          <p:cNvGrpSpPr/>
          <p:nvPr/>
        </p:nvGrpSpPr>
        <p:grpSpPr>
          <a:xfrm>
            <a:off x="498527" y="2488907"/>
            <a:ext cx="2664296" cy="1350305"/>
            <a:chOff x="407368" y="1877631"/>
            <a:chExt cx="2879315" cy="135030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DDDE4A1-6D8F-489A-8C7A-0CFE24F089E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C0471A1-6492-4B0A-974A-6D29F1ECD35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673BC77-E2D0-4C40-8B0F-7681BF8E5C24}"/>
              </a:ext>
            </a:extLst>
          </p:cNvPr>
          <p:cNvGrpSpPr/>
          <p:nvPr/>
        </p:nvGrpSpPr>
        <p:grpSpPr>
          <a:xfrm>
            <a:off x="498527" y="4014606"/>
            <a:ext cx="2664296" cy="1343310"/>
            <a:chOff x="407368" y="1884626"/>
            <a:chExt cx="2879315" cy="134331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4D7EA25-5CDB-4338-9D87-F0E3A5145438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3508638-A471-45F1-9A27-F8BE0295053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29" name="Graphic 28" descr="Magnifying glass">
            <a:extLst>
              <a:ext uri="{FF2B5EF4-FFF2-40B4-BE49-F238E27FC236}">
                <a16:creationId xmlns:a16="http://schemas.microsoft.com/office/drawing/2014/main" id="{A84553AA-4FAB-471E-985F-E9F5EF250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0759" y="3953176"/>
            <a:ext cx="512064" cy="512064"/>
          </a:xfrm>
          <a:prstGeom prst="rect">
            <a:avLst/>
          </a:prstGeom>
        </p:spPr>
      </p:pic>
      <p:pic>
        <p:nvPicPr>
          <p:cNvPr id="30" name="Graphic 29" descr="Bar chart">
            <a:extLst>
              <a:ext uri="{FF2B5EF4-FFF2-40B4-BE49-F238E27FC236}">
                <a16:creationId xmlns:a16="http://schemas.microsoft.com/office/drawing/2014/main" id="{A49EFD6B-3E3C-4DA3-90DE-E26D7EE2FD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2426944"/>
            <a:ext cx="512064" cy="512064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6D9CE72-51F6-4421-8522-A5AF12AF647F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6E067A3-520C-4756-A94C-75B781FDE099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12440A9-40E2-4BF9-8D24-86D37552F0C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57732F0-DA44-4660-A4B8-19FDF5BA9276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12CEC9-74EB-4E98-AE14-261EA83CEFF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F0D4862-A5DE-4DC1-93AF-50508857C19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33AEB2F-96E4-4B6C-A065-E9ED6969EE6B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E9B3220-1373-456A-A90E-9FEDD25B1C2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477D759-955C-40A3-A0CA-B07548880F6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0" name="Graphic 39" descr="Puzzle">
            <a:extLst>
              <a:ext uri="{FF2B5EF4-FFF2-40B4-BE49-F238E27FC236}">
                <a16:creationId xmlns:a16="http://schemas.microsoft.com/office/drawing/2014/main" id="{93868346-2CFC-49FE-8402-527A1DCA19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41" name="Graphic 40" descr="Fire">
            <a:extLst>
              <a:ext uri="{FF2B5EF4-FFF2-40B4-BE49-F238E27FC236}">
                <a16:creationId xmlns:a16="http://schemas.microsoft.com/office/drawing/2014/main" id="{A518275B-349E-4CFA-8BF2-315B0F7588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42" name="Graphic 41" descr="Rocket">
            <a:extLst>
              <a:ext uri="{FF2B5EF4-FFF2-40B4-BE49-F238E27FC236}">
                <a16:creationId xmlns:a16="http://schemas.microsoft.com/office/drawing/2014/main" id="{F2C6CB56-507A-4A1A-A2B5-03BCBB8C44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183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Stages</a:t>
            </a:r>
          </a:p>
        </p:txBody>
      </p:sp>
    </p:spTree>
    <p:extLst>
      <p:ext uri="{BB962C8B-B14F-4D97-AF65-F5344CB8AC3E}">
        <p14:creationId xmlns:p14="http://schemas.microsoft.com/office/powerpoint/2010/main" val="41720339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01D35-686B-4CC9-B688-E1BB1759B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E7334D-5584-4970-AA43-22DCB38EE8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5F9D0-F664-4DC4-AAB6-4759D3A06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F66571D-CF46-422E-8A39-5F9E68EA8A94}"/>
              </a:ext>
            </a:extLst>
          </p:cNvPr>
          <p:cNvGrpSpPr>
            <a:grpSpLocks/>
          </p:cNvGrpSpPr>
          <p:nvPr/>
        </p:nvGrpSpPr>
        <p:grpSpPr>
          <a:xfrm>
            <a:off x="3727704" y="1566271"/>
            <a:ext cx="4736592" cy="4736592"/>
            <a:chOff x="3703044" y="1238239"/>
            <a:chExt cx="4785911" cy="4780994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603C40F-28B1-4ED3-A5CC-A19F0D5D4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634" y="4273088"/>
              <a:ext cx="2365903" cy="1746145"/>
            </a:xfrm>
            <a:custGeom>
              <a:avLst/>
              <a:gdLst>
                <a:gd name="T0" fmla="*/ 298 w 1922"/>
                <a:gd name="T1" fmla="*/ 324 h 1419"/>
                <a:gd name="T2" fmla="*/ 0 w 1922"/>
                <a:gd name="T3" fmla="*/ 875 h 1419"/>
                <a:gd name="T4" fmla="*/ 298 w 1922"/>
                <a:gd name="T5" fmla="*/ 1419 h 1419"/>
                <a:gd name="T6" fmla="*/ 301 w 1922"/>
                <a:gd name="T7" fmla="*/ 1419 h 1419"/>
                <a:gd name="T8" fmla="*/ 364 w 1922"/>
                <a:gd name="T9" fmla="*/ 1418 h 1419"/>
                <a:gd name="T10" fmla="*/ 490 w 1922"/>
                <a:gd name="T11" fmla="*/ 1410 h 1419"/>
                <a:gd name="T12" fmla="*/ 612 w 1922"/>
                <a:gd name="T13" fmla="*/ 1394 h 1419"/>
                <a:gd name="T14" fmla="*/ 732 w 1922"/>
                <a:gd name="T15" fmla="*/ 1371 h 1419"/>
                <a:gd name="T16" fmla="*/ 849 w 1922"/>
                <a:gd name="T17" fmla="*/ 1341 h 1419"/>
                <a:gd name="T18" fmla="*/ 964 w 1922"/>
                <a:gd name="T19" fmla="*/ 1304 h 1419"/>
                <a:gd name="T20" fmla="*/ 1075 w 1922"/>
                <a:gd name="T21" fmla="*/ 1260 h 1419"/>
                <a:gd name="T22" fmla="*/ 1182 w 1922"/>
                <a:gd name="T23" fmla="*/ 1209 h 1419"/>
                <a:gd name="T24" fmla="*/ 1287 w 1922"/>
                <a:gd name="T25" fmla="*/ 1152 h 1419"/>
                <a:gd name="T26" fmla="*/ 1387 w 1922"/>
                <a:gd name="T27" fmla="*/ 1088 h 1419"/>
                <a:gd name="T28" fmla="*/ 1482 w 1922"/>
                <a:gd name="T29" fmla="*/ 1020 h 1419"/>
                <a:gd name="T30" fmla="*/ 1574 w 1922"/>
                <a:gd name="T31" fmla="*/ 946 h 1419"/>
                <a:gd name="T32" fmla="*/ 1660 w 1922"/>
                <a:gd name="T33" fmla="*/ 866 h 1419"/>
                <a:gd name="T34" fmla="*/ 1742 w 1922"/>
                <a:gd name="T35" fmla="*/ 781 h 1419"/>
                <a:gd name="T36" fmla="*/ 1819 w 1922"/>
                <a:gd name="T37" fmla="*/ 692 h 1419"/>
                <a:gd name="T38" fmla="*/ 1889 w 1922"/>
                <a:gd name="T39" fmla="*/ 597 h 1419"/>
                <a:gd name="T40" fmla="*/ 1922 w 1922"/>
                <a:gd name="T41" fmla="*/ 549 h 1419"/>
                <a:gd name="T42" fmla="*/ 1298 w 1922"/>
                <a:gd name="T43" fmla="*/ 535 h 1419"/>
                <a:gd name="T44" fmla="*/ 970 w 1922"/>
                <a:gd name="T45" fmla="*/ 0 h 1419"/>
                <a:gd name="T46" fmla="*/ 940 w 1922"/>
                <a:gd name="T47" fmla="*/ 36 h 1419"/>
                <a:gd name="T48" fmla="*/ 874 w 1922"/>
                <a:gd name="T49" fmla="*/ 103 h 1419"/>
                <a:gd name="T50" fmla="*/ 800 w 1922"/>
                <a:gd name="T51" fmla="*/ 163 h 1419"/>
                <a:gd name="T52" fmla="*/ 721 w 1922"/>
                <a:gd name="T53" fmla="*/ 214 h 1419"/>
                <a:gd name="T54" fmla="*/ 635 w 1922"/>
                <a:gd name="T55" fmla="*/ 256 h 1419"/>
                <a:gd name="T56" fmla="*/ 546 w 1922"/>
                <a:gd name="T57" fmla="*/ 289 h 1419"/>
                <a:gd name="T58" fmla="*/ 451 w 1922"/>
                <a:gd name="T59" fmla="*/ 312 h 1419"/>
                <a:gd name="T60" fmla="*/ 353 w 1922"/>
                <a:gd name="T61" fmla="*/ 324 h 1419"/>
                <a:gd name="T62" fmla="*/ 301 w 1922"/>
                <a:gd name="T63" fmla="*/ 325 h 1419"/>
                <a:gd name="T64" fmla="*/ 298 w 1922"/>
                <a:gd name="T65" fmla="*/ 324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2" h="1419">
                  <a:moveTo>
                    <a:pt x="298" y="324"/>
                  </a:moveTo>
                  <a:lnTo>
                    <a:pt x="0" y="875"/>
                  </a:lnTo>
                  <a:lnTo>
                    <a:pt x="298" y="1419"/>
                  </a:lnTo>
                  <a:lnTo>
                    <a:pt x="301" y="1419"/>
                  </a:lnTo>
                  <a:lnTo>
                    <a:pt x="364" y="1418"/>
                  </a:lnTo>
                  <a:lnTo>
                    <a:pt x="490" y="1410"/>
                  </a:lnTo>
                  <a:lnTo>
                    <a:pt x="612" y="1394"/>
                  </a:lnTo>
                  <a:lnTo>
                    <a:pt x="732" y="1371"/>
                  </a:lnTo>
                  <a:lnTo>
                    <a:pt x="849" y="1341"/>
                  </a:lnTo>
                  <a:lnTo>
                    <a:pt x="964" y="1304"/>
                  </a:lnTo>
                  <a:lnTo>
                    <a:pt x="1075" y="1260"/>
                  </a:lnTo>
                  <a:lnTo>
                    <a:pt x="1182" y="1209"/>
                  </a:lnTo>
                  <a:lnTo>
                    <a:pt x="1287" y="1152"/>
                  </a:lnTo>
                  <a:lnTo>
                    <a:pt x="1387" y="1088"/>
                  </a:lnTo>
                  <a:lnTo>
                    <a:pt x="1482" y="1020"/>
                  </a:lnTo>
                  <a:lnTo>
                    <a:pt x="1574" y="946"/>
                  </a:lnTo>
                  <a:lnTo>
                    <a:pt x="1660" y="866"/>
                  </a:lnTo>
                  <a:lnTo>
                    <a:pt x="1742" y="781"/>
                  </a:lnTo>
                  <a:lnTo>
                    <a:pt x="1819" y="692"/>
                  </a:lnTo>
                  <a:lnTo>
                    <a:pt x="1889" y="597"/>
                  </a:lnTo>
                  <a:lnTo>
                    <a:pt x="1922" y="549"/>
                  </a:lnTo>
                  <a:lnTo>
                    <a:pt x="1298" y="535"/>
                  </a:lnTo>
                  <a:lnTo>
                    <a:pt x="970" y="0"/>
                  </a:lnTo>
                  <a:lnTo>
                    <a:pt x="940" y="36"/>
                  </a:lnTo>
                  <a:lnTo>
                    <a:pt x="874" y="103"/>
                  </a:lnTo>
                  <a:lnTo>
                    <a:pt x="800" y="163"/>
                  </a:lnTo>
                  <a:lnTo>
                    <a:pt x="721" y="214"/>
                  </a:lnTo>
                  <a:lnTo>
                    <a:pt x="635" y="256"/>
                  </a:lnTo>
                  <a:lnTo>
                    <a:pt x="546" y="289"/>
                  </a:lnTo>
                  <a:lnTo>
                    <a:pt x="451" y="312"/>
                  </a:lnTo>
                  <a:lnTo>
                    <a:pt x="353" y="324"/>
                  </a:lnTo>
                  <a:lnTo>
                    <a:pt x="301" y="325"/>
                  </a:lnTo>
                  <a:lnTo>
                    <a:pt x="298" y="3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9E2C7B22-FB40-439A-8736-0A4D2AB7D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8583" y="2551537"/>
              <a:ext cx="1490372" cy="2267529"/>
            </a:xfrm>
            <a:custGeom>
              <a:avLst/>
              <a:gdLst>
                <a:gd name="T0" fmla="*/ 1002 w 1209"/>
                <a:gd name="T1" fmla="*/ 0 h 1842"/>
                <a:gd name="T2" fmla="*/ 678 w 1209"/>
                <a:gd name="T3" fmla="*/ 534 h 1842"/>
                <a:gd name="T4" fmla="*/ 52 w 1209"/>
                <a:gd name="T5" fmla="*/ 551 h 1842"/>
                <a:gd name="T6" fmla="*/ 66 w 1209"/>
                <a:gd name="T7" fmla="*/ 588 h 1842"/>
                <a:gd name="T8" fmla="*/ 89 w 1209"/>
                <a:gd name="T9" fmla="*/ 667 h 1842"/>
                <a:gd name="T10" fmla="*/ 106 w 1209"/>
                <a:gd name="T11" fmla="*/ 748 h 1842"/>
                <a:gd name="T12" fmla="*/ 114 w 1209"/>
                <a:gd name="T13" fmla="*/ 832 h 1842"/>
                <a:gd name="T14" fmla="*/ 115 w 1209"/>
                <a:gd name="T15" fmla="*/ 875 h 1842"/>
                <a:gd name="T16" fmla="*/ 114 w 1209"/>
                <a:gd name="T17" fmla="*/ 933 h 1842"/>
                <a:gd name="T18" fmla="*/ 98 w 1209"/>
                <a:gd name="T19" fmla="*/ 1046 h 1842"/>
                <a:gd name="T20" fmla="*/ 70 w 1209"/>
                <a:gd name="T21" fmla="*/ 1152 h 1842"/>
                <a:gd name="T22" fmla="*/ 27 w 1209"/>
                <a:gd name="T23" fmla="*/ 1255 h 1842"/>
                <a:gd name="T24" fmla="*/ 0 w 1209"/>
                <a:gd name="T25" fmla="*/ 1301 h 1842"/>
                <a:gd name="T26" fmla="*/ 324 w 1209"/>
                <a:gd name="T27" fmla="*/ 1829 h 1842"/>
                <a:gd name="T28" fmla="*/ 952 w 1209"/>
                <a:gd name="T29" fmla="*/ 1842 h 1842"/>
                <a:gd name="T30" fmla="*/ 982 w 1209"/>
                <a:gd name="T31" fmla="*/ 1789 h 1842"/>
                <a:gd name="T32" fmla="*/ 1037 w 1209"/>
                <a:gd name="T33" fmla="*/ 1677 h 1842"/>
                <a:gd name="T34" fmla="*/ 1085 w 1209"/>
                <a:gd name="T35" fmla="*/ 1563 h 1842"/>
                <a:gd name="T36" fmla="*/ 1125 w 1209"/>
                <a:gd name="T37" fmla="*/ 1444 h 1842"/>
                <a:gd name="T38" fmla="*/ 1158 w 1209"/>
                <a:gd name="T39" fmla="*/ 1323 h 1842"/>
                <a:gd name="T40" fmla="*/ 1183 w 1209"/>
                <a:gd name="T41" fmla="*/ 1198 h 1842"/>
                <a:gd name="T42" fmla="*/ 1200 w 1209"/>
                <a:gd name="T43" fmla="*/ 1070 h 1842"/>
                <a:gd name="T44" fmla="*/ 1209 w 1209"/>
                <a:gd name="T45" fmla="*/ 941 h 1842"/>
                <a:gd name="T46" fmla="*/ 1209 w 1209"/>
                <a:gd name="T47" fmla="*/ 875 h 1842"/>
                <a:gd name="T48" fmla="*/ 1209 w 1209"/>
                <a:gd name="T49" fmla="*/ 816 h 1842"/>
                <a:gd name="T50" fmla="*/ 1203 w 1209"/>
                <a:gd name="T51" fmla="*/ 700 h 1842"/>
                <a:gd name="T52" fmla="*/ 1188 w 1209"/>
                <a:gd name="T53" fmla="*/ 586 h 1842"/>
                <a:gd name="T54" fmla="*/ 1169 w 1209"/>
                <a:gd name="T55" fmla="*/ 473 h 1842"/>
                <a:gd name="T56" fmla="*/ 1142 w 1209"/>
                <a:gd name="T57" fmla="*/ 363 h 1842"/>
                <a:gd name="T58" fmla="*/ 1109 w 1209"/>
                <a:gd name="T59" fmla="*/ 257 h 1842"/>
                <a:gd name="T60" fmla="*/ 1070 w 1209"/>
                <a:gd name="T61" fmla="*/ 152 h 1842"/>
                <a:gd name="T62" fmla="*/ 1026 w 1209"/>
                <a:gd name="T63" fmla="*/ 49 h 1842"/>
                <a:gd name="T64" fmla="*/ 1002 w 1209"/>
                <a:gd name="T65" fmla="*/ 0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9" h="1842">
                  <a:moveTo>
                    <a:pt x="1002" y="0"/>
                  </a:moveTo>
                  <a:lnTo>
                    <a:pt x="678" y="534"/>
                  </a:lnTo>
                  <a:lnTo>
                    <a:pt x="52" y="551"/>
                  </a:lnTo>
                  <a:lnTo>
                    <a:pt x="66" y="588"/>
                  </a:lnTo>
                  <a:lnTo>
                    <a:pt x="89" y="667"/>
                  </a:lnTo>
                  <a:lnTo>
                    <a:pt x="106" y="748"/>
                  </a:lnTo>
                  <a:lnTo>
                    <a:pt x="114" y="832"/>
                  </a:lnTo>
                  <a:lnTo>
                    <a:pt x="115" y="875"/>
                  </a:lnTo>
                  <a:lnTo>
                    <a:pt x="114" y="933"/>
                  </a:lnTo>
                  <a:lnTo>
                    <a:pt x="98" y="1046"/>
                  </a:lnTo>
                  <a:lnTo>
                    <a:pt x="70" y="1152"/>
                  </a:lnTo>
                  <a:lnTo>
                    <a:pt x="27" y="1255"/>
                  </a:lnTo>
                  <a:lnTo>
                    <a:pt x="0" y="1301"/>
                  </a:lnTo>
                  <a:lnTo>
                    <a:pt x="324" y="1829"/>
                  </a:lnTo>
                  <a:lnTo>
                    <a:pt x="952" y="1842"/>
                  </a:lnTo>
                  <a:lnTo>
                    <a:pt x="982" y="1789"/>
                  </a:lnTo>
                  <a:lnTo>
                    <a:pt x="1037" y="1677"/>
                  </a:lnTo>
                  <a:lnTo>
                    <a:pt x="1085" y="1563"/>
                  </a:lnTo>
                  <a:lnTo>
                    <a:pt x="1125" y="1444"/>
                  </a:lnTo>
                  <a:lnTo>
                    <a:pt x="1158" y="1323"/>
                  </a:lnTo>
                  <a:lnTo>
                    <a:pt x="1183" y="1198"/>
                  </a:lnTo>
                  <a:lnTo>
                    <a:pt x="1200" y="1070"/>
                  </a:lnTo>
                  <a:lnTo>
                    <a:pt x="1209" y="941"/>
                  </a:lnTo>
                  <a:lnTo>
                    <a:pt x="1209" y="875"/>
                  </a:lnTo>
                  <a:lnTo>
                    <a:pt x="1209" y="816"/>
                  </a:lnTo>
                  <a:lnTo>
                    <a:pt x="1203" y="700"/>
                  </a:lnTo>
                  <a:lnTo>
                    <a:pt x="1188" y="586"/>
                  </a:lnTo>
                  <a:lnTo>
                    <a:pt x="1169" y="473"/>
                  </a:lnTo>
                  <a:lnTo>
                    <a:pt x="1142" y="363"/>
                  </a:lnTo>
                  <a:lnTo>
                    <a:pt x="1109" y="257"/>
                  </a:lnTo>
                  <a:lnTo>
                    <a:pt x="1070" y="152"/>
                  </a:lnTo>
                  <a:lnTo>
                    <a:pt x="1026" y="49"/>
                  </a:lnTo>
                  <a:lnTo>
                    <a:pt x="100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DB822F24-EF34-44A5-B297-3D5BD416F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43" y="1243159"/>
              <a:ext cx="1933056" cy="1854357"/>
            </a:xfrm>
            <a:custGeom>
              <a:avLst/>
              <a:gdLst>
                <a:gd name="T0" fmla="*/ 6 w 1572"/>
                <a:gd name="T1" fmla="*/ 0 h 1511"/>
                <a:gd name="T2" fmla="*/ 303 w 1572"/>
                <a:gd name="T3" fmla="*/ 541 h 1511"/>
                <a:gd name="T4" fmla="*/ 0 w 1572"/>
                <a:gd name="T5" fmla="*/ 1099 h 1511"/>
                <a:gd name="T6" fmla="*/ 50 w 1572"/>
                <a:gd name="T7" fmla="*/ 1106 h 1511"/>
                <a:gd name="T8" fmla="*/ 146 w 1572"/>
                <a:gd name="T9" fmla="*/ 1129 h 1511"/>
                <a:gd name="T10" fmla="*/ 238 w 1572"/>
                <a:gd name="T11" fmla="*/ 1164 h 1511"/>
                <a:gd name="T12" fmla="*/ 325 w 1572"/>
                <a:gd name="T13" fmla="*/ 1208 h 1511"/>
                <a:gd name="T14" fmla="*/ 406 w 1572"/>
                <a:gd name="T15" fmla="*/ 1261 h 1511"/>
                <a:gd name="T16" fmla="*/ 478 w 1572"/>
                <a:gd name="T17" fmla="*/ 1324 h 1511"/>
                <a:gd name="T18" fmla="*/ 544 w 1572"/>
                <a:gd name="T19" fmla="*/ 1394 h 1511"/>
                <a:gd name="T20" fmla="*/ 603 w 1572"/>
                <a:gd name="T21" fmla="*/ 1470 h 1511"/>
                <a:gd name="T22" fmla="*/ 628 w 1572"/>
                <a:gd name="T23" fmla="*/ 1511 h 1511"/>
                <a:gd name="T24" fmla="*/ 1245 w 1572"/>
                <a:gd name="T25" fmla="*/ 1495 h 1511"/>
                <a:gd name="T26" fmla="*/ 1572 w 1572"/>
                <a:gd name="T27" fmla="*/ 958 h 1511"/>
                <a:gd name="T28" fmla="*/ 1542 w 1572"/>
                <a:gd name="T29" fmla="*/ 906 h 1511"/>
                <a:gd name="T30" fmla="*/ 1476 w 1572"/>
                <a:gd name="T31" fmla="*/ 809 h 1511"/>
                <a:gd name="T32" fmla="*/ 1404 w 1572"/>
                <a:gd name="T33" fmla="*/ 716 h 1511"/>
                <a:gd name="T34" fmla="*/ 1327 w 1572"/>
                <a:gd name="T35" fmla="*/ 626 h 1511"/>
                <a:gd name="T36" fmla="*/ 1245 w 1572"/>
                <a:gd name="T37" fmla="*/ 542 h 1511"/>
                <a:gd name="T38" fmla="*/ 1157 w 1572"/>
                <a:gd name="T39" fmla="*/ 463 h 1511"/>
                <a:gd name="T40" fmla="*/ 1065 w 1572"/>
                <a:gd name="T41" fmla="*/ 389 h 1511"/>
                <a:gd name="T42" fmla="*/ 969 w 1572"/>
                <a:gd name="T43" fmla="*/ 320 h 1511"/>
                <a:gd name="T44" fmla="*/ 870 w 1572"/>
                <a:gd name="T45" fmla="*/ 258 h 1511"/>
                <a:gd name="T46" fmla="*/ 765 w 1572"/>
                <a:gd name="T47" fmla="*/ 202 h 1511"/>
                <a:gd name="T48" fmla="*/ 657 w 1572"/>
                <a:gd name="T49" fmla="*/ 152 h 1511"/>
                <a:gd name="T50" fmla="*/ 544 w 1572"/>
                <a:gd name="T51" fmla="*/ 109 h 1511"/>
                <a:gd name="T52" fmla="*/ 430 w 1572"/>
                <a:gd name="T53" fmla="*/ 71 h 1511"/>
                <a:gd name="T54" fmla="*/ 312 w 1572"/>
                <a:gd name="T55" fmla="*/ 42 h 1511"/>
                <a:gd name="T56" fmla="*/ 192 w 1572"/>
                <a:gd name="T57" fmla="*/ 20 h 1511"/>
                <a:gd name="T58" fmla="*/ 69 w 1572"/>
                <a:gd name="T59" fmla="*/ 5 h 1511"/>
                <a:gd name="T60" fmla="*/ 6 w 1572"/>
                <a:gd name="T6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2" h="1511">
                  <a:moveTo>
                    <a:pt x="6" y="0"/>
                  </a:moveTo>
                  <a:lnTo>
                    <a:pt x="303" y="541"/>
                  </a:lnTo>
                  <a:lnTo>
                    <a:pt x="0" y="1099"/>
                  </a:lnTo>
                  <a:lnTo>
                    <a:pt x="50" y="1106"/>
                  </a:lnTo>
                  <a:lnTo>
                    <a:pt x="146" y="1129"/>
                  </a:lnTo>
                  <a:lnTo>
                    <a:pt x="238" y="1164"/>
                  </a:lnTo>
                  <a:lnTo>
                    <a:pt x="325" y="1208"/>
                  </a:lnTo>
                  <a:lnTo>
                    <a:pt x="406" y="1261"/>
                  </a:lnTo>
                  <a:lnTo>
                    <a:pt x="478" y="1324"/>
                  </a:lnTo>
                  <a:lnTo>
                    <a:pt x="544" y="1394"/>
                  </a:lnTo>
                  <a:lnTo>
                    <a:pt x="603" y="1470"/>
                  </a:lnTo>
                  <a:lnTo>
                    <a:pt x="628" y="1511"/>
                  </a:lnTo>
                  <a:lnTo>
                    <a:pt x="1245" y="1495"/>
                  </a:lnTo>
                  <a:lnTo>
                    <a:pt x="1572" y="958"/>
                  </a:lnTo>
                  <a:lnTo>
                    <a:pt x="1542" y="906"/>
                  </a:lnTo>
                  <a:lnTo>
                    <a:pt x="1476" y="809"/>
                  </a:lnTo>
                  <a:lnTo>
                    <a:pt x="1404" y="716"/>
                  </a:lnTo>
                  <a:lnTo>
                    <a:pt x="1327" y="626"/>
                  </a:lnTo>
                  <a:lnTo>
                    <a:pt x="1245" y="542"/>
                  </a:lnTo>
                  <a:lnTo>
                    <a:pt x="1157" y="463"/>
                  </a:lnTo>
                  <a:lnTo>
                    <a:pt x="1065" y="389"/>
                  </a:lnTo>
                  <a:lnTo>
                    <a:pt x="969" y="320"/>
                  </a:lnTo>
                  <a:lnTo>
                    <a:pt x="870" y="258"/>
                  </a:lnTo>
                  <a:lnTo>
                    <a:pt x="765" y="202"/>
                  </a:lnTo>
                  <a:lnTo>
                    <a:pt x="657" y="152"/>
                  </a:lnTo>
                  <a:lnTo>
                    <a:pt x="544" y="109"/>
                  </a:lnTo>
                  <a:lnTo>
                    <a:pt x="430" y="71"/>
                  </a:lnTo>
                  <a:lnTo>
                    <a:pt x="312" y="42"/>
                  </a:lnTo>
                  <a:lnTo>
                    <a:pt x="192" y="20"/>
                  </a:lnTo>
                  <a:lnTo>
                    <a:pt x="69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28" name="Freeform 1164">
              <a:extLst>
                <a:ext uri="{FF2B5EF4-FFF2-40B4-BE49-F238E27FC236}">
                  <a16:creationId xmlns:a16="http://schemas.microsoft.com/office/drawing/2014/main" id="{EDD52E57-6058-4E49-8421-A574FDF52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346" y="1243159"/>
              <a:ext cx="1933056" cy="1854357"/>
            </a:xfrm>
            <a:custGeom>
              <a:avLst/>
              <a:gdLst>
                <a:gd name="T0" fmla="*/ 0 w 1572"/>
                <a:gd name="T1" fmla="*/ 1099 h 1511"/>
                <a:gd name="T2" fmla="*/ 50 w 1572"/>
                <a:gd name="T3" fmla="*/ 1106 h 1511"/>
                <a:gd name="T4" fmla="*/ 146 w 1572"/>
                <a:gd name="T5" fmla="*/ 1129 h 1511"/>
                <a:gd name="T6" fmla="*/ 238 w 1572"/>
                <a:gd name="T7" fmla="*/ 1164 h 1511"/>
                <a:gd name="T8" fmla="*/ 325 w 1572"/>
                <a:gd name="T9" fmla="*/ 1208 h 1511"/>
                <a:gd name="T10" fmla="*/ 406 w 1572"/>
                <a:gd name="T11" fmla="*/ 1261 h 1511"/>
                <a:gd name="T12" fmla="*/ 478 w 1572"/>
                <a:gd name="T13" fmla="*/ 1324 h 1511"/>
                <a:gd name="T14" fmla="*/ 544 w 1572"/>
                <a:gd name="T15" fmla="*/ 1394 h 1511"/>
                <a:gd name="T16" fmla="*/ 603 w 1572"/>
                <a:gd name="T17" fmla="*/ 1470 h 1511"/>
                <a:gd name="T18" fmla="*/ 628 w 1572"/>
                <a:gd name="T19" fmla="*/ 1511 h 1511"/>
                <a:gd name="T20" fmla="*/ 1245 w 1572"/>
                <a:gd name="T21" fmla="*/ 1495 h 1511"/>
                <a:gd name="T22" fmla="*/ 1572 w 1572"/>
                <a:gd name="T23" fmla="*/ 958 h 1511"/>
                <a:gd name="T24" fmla="*/ 1542 w 1572"/>
                <a:gd name="T25" fmla="*/ 906 h 1511"/>
                <a:gd name="T26" fmla="*/ 1476 w 1572"/>
                <a:gd name="T27" fmla="*/ 809 h 1511"/>
                <a:gd name="T28" fmla="*/ 1404 w 1572"/>
                <a:gd name="T29" fmla="*/ 716 h 1511"/>
                <a:gd name="T30" fmla="*/ 1327 w 1572"/>
                <a:gd name="T31" fmla="*/ 626 h 1511"/>
                <a:gd name="T32" fmla="*/ 1245 w 1572"/>
                <a:gd name="T33" fmla="*/ 542 h 1511"/>
                <a:gd name="T34" fmla="*/ 1157 w 1572"/>
                <a:gd name="T35" fmla="*/ 463 h 1511"/>
                <a:gd name="T36" fmla="*/ 1065 w 1572"/>
                <a:gd name="T37" fmla="*/ 389 h 1511"/>
                <a:gd name="T38" fmla="*/ 969 w 1572"/>
                <a:gd name="T39" fmla="*/ 320 h 1511"/>
                <a:gd name="T40" fmla="*/ 870 w 1572"/>
                <a:gd name="T41" fmla="*/ 258 h 1511"/>
                <a:gd name="T42" fmla="*/ 765 w 1572"/>
                <a:gd name="T43" fmla="*/ 202 h 1511"/>
                <a:gd name="T44" fmla="*/ 657 w 1572"/>
                <a:gd name="T45" fmla="*/ 152 h 1511"/>
                <a:gd name="T46" fmla="*/ 544 w 1572"/>
                <a:gd name="T47" fmla="*/ 109 h 1511"/>
                <a:gd name="T48" fmla="*/ 430 w 1572"/>
                <a:gd name="T49" fmla="*/ 71 h 1511"/>
                <a:gd name="T50" fmla="*/ 312 w 1572"/>
                <a:gd name="T51" fmla="*/ 42 h 1511"/>
                <a:gd name="T52" fmla="*/ 192 w 1572"/>
                <a:gd name="T53" fmla="*/ 20 h 1511"/>
                <a:gd name="T54" fmla="*/ 69 w 1572"/>
                <a:gd name="T55" fmla="*/ 5 h 1511"/>
                <a:gd name="T56" fmla="*/ 6 w 1572"/>
                <a:gd name="T57" fmla="*/ 0 h 1511"/>
                <a:gd name="T58" fmla="*/ 303 w 1572"/>
                <a:gd name="T59" fmla="*/ 541 h 1511"/>
                <a:gd name="T60" fmla="*/ 0 w 1572"/>
                <a:gd name="T61" fmla="*/ 1099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2" h="1511">
                  <a:moveTo>
                    <a:pt x="0" y="1099"/>
                  </a:moveTo>
                  <a:lnTo>
                    <a:pt x="50" y="1106"/>
                  </a:lnTo>
                  <a:lnTo>
                    <a:pt x="146" y="1129"/>
                  </a:lnTo>
                  <a:lnTo>
                    <a:pt x="238" y="1164"/>
                  </a:lnTo>
                  <a:lnTo>
                    <a:pt x="325" y="1208"/>
                  </a:lnTo>
                  <a:lnTo>
                    <a:pt x="406" y="1261"/>
                  </a:lnTo>
                  <a:lnTo>
                    <a:pt x="478" y="1324"/>
                  </a:lnTo>
                  <a:lnTo>
                    <a:pt x="544" y="1394"/>
                  </a:lnTo>
                  <a:lnTo>
                    <a:pt x="603" y="1470"/>
                  </a:lnTo>
                  <a:lnTo>
                    <a:pt x="628" y="1511"/>
                  </a:lnTo>
                  <a:lnTo>
                    <a:pt x="1245" y="1495"/>
                  </a:lnTo>
                  <a:lnTo>
                    <a:pt x="1572" y="958"/>
                  </a:lnTo>
                  <a:lnTo>
                    <a:pt x="1542" y="906"/>
                  </a:lnTo>
                  <a:lnTo>
                    <a:pt x="1476" y="809"/>
                  </a:lnTo>
                  <a:lnTo>
                    <a:pt x="1404" y="716"/>
                  </a:lnTo>
                  <a:lnTo>
                    <a:pt x="1327" y="626"/>
                  </a:lnTo>
                  <a:lnTo>
                    <a:pt x="1245" y="542"/>
                  </a:lnTo>
                  <a:lnTo>
                    <a:pt x="1157" y="463"/>
                  </a:lnTo>
                  <a:lnTo>
                    <a:pt x="1065" y="389"/>
                  </a:lnTo>
                  <a:lnTo>
                    <a:pt x="969" y="320"/>
                  </a:lnTo>
                  <a:lnTo>
                    <a:pt x="870" y="258"/>
                  </a:lnTo>
                  <a:lnTo>
                    <a:pt x="765" y="202"/>
                  </a:lnTo>
                  <a:lnTo>
                    <a:pt x="657" y="152"/>
                  </a:lnTo>
                  <a:lnTo>
                    <a:pt x="544" y="109"/>
                  </a:lnTo>
                  <a:lnTo>
                    <a:pt x="430" y="71"/>
                  </a:lnTo>
                  <a:lnTo>
                    <a:pt x="312" y="42"/>
                  </a:lnTo>
                  <a:lnTo>
                    <a:pt x="192" y="20"/>
                  </a:lnTo>
                  <a:lnTo>
                    <a:pt x="69" y="5"/>
                  </a:lnTo>
                  <a:lnTo>
                    <a:pt x="6" y="0"/>
                  </a:lnTo>
                  <a:lnTo>
                    <a:pt x="303" y="541"/>
                  </a:lnTo>
                  <a:lnTo>
                    <a:pt x="0" y="109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1165">
              <a:extLst>
                <a:ext uri="{FF2B5EF4-FFF2-40B4-BE49-F238E27FC236}">
                  <a16:creationId xmlns:a16="http://schemas.microsoft.com/office/drawing/2014/main" id="{3A37C7FE-D204-4898-B907-2A4BBB244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8583" y="2551537"/>
              <a:ext cx="1490372" cy="2267529"/>
            </a:xfrm>
            <a:custGeom>
              <a:avLst/>
              <a:gdLst>
                <a:gd name="T0" fmla="*/ 52 w 1209"/>
                <a:gd name="T1" fmla="*/ 551 h 1842"/>
                <a:gd name="T2" fmla="*/ 66 w 1209"/>
                <a:gd name="T3" fmla="*/ 588 h 1842"/>
                <a:gd name="T4" fmla="*/ 89 w 1209"/>
                <a:gd name="T5" fmla="*/ 667 h 1842"/>
                <a:gd name="T6" fmla="*/ 106 w 1209"/>
                <a:gd name="T7" fmla="*/ 748 h 1842"/>
                <a:gd name="T8" fmla="*/ 114 w 1209"/>
                <a:gd name="T9" fmla="*/ 832 h 1842"/>
                <a:gd name="T10" fmla="*/ 115 w 1209"/>
                <a:gd name="T11" fmla="*/ 875 h 1842"/>
                <a:gd name="T12" fmla="*/ 114 w 1209"/>
                <a:gd name="T13" fmla="*/ 933 h 1842"/>
                <a:gd name="T14" fmla="*/ 98 w 1209"/>
                <a:gd name="T15" fmla="*/ 1046 h 1842"/>
                <a:gd name="T16" fmla="*/ 70 w 1209"/>
                <a:gd name="T17" fmla="*/ 1152 h 1842"/>
                <a:gd name="T18" fmla="*/ 27 w 1209"/>
                <a:gd name="T19" fmla="*/ 1255 h 1842"/>
                <a:gd name="T20" fmla="*/ 0 w 1209"/>
                <a:gd name="T21" fmla="*/ 1301 h 1842"/>
                <a:gd name="T22" fmla="*/ 324 w 1209"/>
                <a:gd name="T23" fmla="*/ 1829 h 1842"/>
                <a:gd name="T24" fmla="*/ 952 w 1209"/>
                <a:gd name="T25" fmla="*/ 1842 h 1842"/>
                <a:gd name="T26" fmla="*/ 982 w 1209"/>
                <a:gd name="T27" fmla="*/ 1789 h 1842"/>
                <a:gd name="T28" fmla="*/ 1037 w 1209"/>
                <a:gd name="T29" fmla="*/ 1677 h 1842"/>
                <a:gd name="T30" fmla="*/ 1085 w 1209"/>
                <a:gd name="T31" fmla="*/ 1563 h 1842"/>
                <a:gd name="T32" fmla="*/ 1125 w 1209"/>
                <a:gd name="T33" fmla="*/ 1444 h 1842"/>
                <a:gd name="T34" fmla="*/ 1158 w 1209"/>
                <a:gd name="T35" fmla="*/ 1323 h 1842"/>
                <a:gd name="T36" fmla="*/ 1183 w 1209"/>
                <a:gd name="T37" fmla="*/ 1198 h 1842"/>
                <a:gd name="T38" fmla="*/ 1200 w 1209"/>
                <a:gd name="T39" fmla="*/ 1070 h 1842"/>
                <a:gd name="T40" fmla="*/ 1209 w 1209"/>
                <a:gd name="T41" fmla="*/ 941 h 1842"/>
                <a:gd name="T42" fmla="*/ 1209 w 1209"/>
                <a:gd name="T43" fmla="*/ 875 h 1842"/>
                <a:gd name="T44" fmla="*/ 1209 w 1209"/>
                <a:gd name="T45" fmla="*/ 816 h 1842"/>
                <a:gd name="T46" fmla="*/ 1203 w 1209"/>
                <a:gd name="T47" fmla="*/ 700 h 1842"/>
                <a:gd name="T48" fmla="*/ 1188 w 1209"/>
                <a:gd name="T49" fmla="*/ 586 h 1842"/>
                <a:gd name="T50" fmla="*/ 1169 w 1209"/>
                <a:gd name="T51" fmla="*/ 473 h 1842"/>
                <a:gd name="T52" fmla="*/ 1142 w 1209"/>
                <a:gd name="T53" fmla="*/ 363 h 1842"/>
                <a:gd name="T54" fmla="*/ 1109 w 1209"/>
                <a:gd name="T55" fmla="*/ 257 h 1842"/>
                <a:gd name="T56" fmla="*/ 1070 w 1209"/>
                <a:gd name="T57" fmla="*/ 152 h 1842"/>
                <a:gd name="T58" fmla="*/ 1026 w 1209"/>
                <a:gd name="T59" fmla="*/ 49 h 1842"/>
                <a:gd name="T60" fmla="*/ 1002 w 1209"/>
                <a:gd name="T61" fmla="*/ 0 h 1842"/>
                <a:gd name="T62" fmla="*/ 678 w 1209"/>
                <a:gd name="T63" fmla="*/ 534 h 1842"/>
                <a:gd name="T64" fmla="*/ 52 w 1209"/>
                <a:gd name="T65" fmla="*/ 551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9" h="1842">
                  <a:moveTo>
                    <a:pt x="52" y="551"/>
                  </a:moveTo>
                  <a:lnTo>
                    <a:pt x="66" y="588"/>
                  </a:lnTo>
                  <a:lnTo>
                    <a:pt x="89" y="667"/>
                  </a:lnTo>
                  <a:lnTo>
                    <a:pt x="106" y="748"/>
                  </a:lnTo>
                  <a:lnTo>
                    <a:pt x="114" y="832"/>
                  </a:lnTo>
                  <a:lnTo>
                    <a:pt x="115" y="875"/>
                  </a:lnTo>
                  <a:lnTo>
                    <a:pt x="114" y="933"/>
                  </a:lnTo>
                  <a:lnTo>
                    <a:pt x="98" y="1046"/>
                  </a:lnTo>
                  <a:lnTo>
                    <a:pt x="70" y="1152"/>
                  </a:lnTo>
                  <a:lnTo>
                    <a:pt x="27" y="1255"/>
                  </a:lnTo>
                  <a:lnTo>
                    <a:pt x="0" y="1301"/>
                  </a:lnTo>
                  <a:lnTo>
                    <a:pt x="324" y="1829"/>
                  </a:lnTo>
                  <a:lnTo>
                    <a:pt x="952" y="1842"/>
                  </a:lnTo>
                  <a:lnTo>
                    <a:pt x="982" y="1789"/>
                  </a:lnTo>
                  <a:lnTo>
                    <a:pt x="1037" y="1677"/>
                  </a:lnTo>
                  <a:lnTo>
                    <a:pt x="1085" y="1563"/>
                  </a:lnTo>
                  <a:lnTo>
                    <a:pt x="1125" y="1444"/>
                  </a:lnTo>
                  <a:lnTo>
                    <a:pt x="1158" y="1323"/>
                  </a:lnTo>
                  <a:lnTo>
                    <a:pt x="1183" y="1198"/>
                  </a:lnTo>
                  <a:lnTo>
                    <a:pt x="1200" y="1070"/>
                  </a:lnTo>
                  <a:lnTo>
                    <a:pt x="1209" y="941"/>
                  </a:lnTo>
                  <a:lnTo>
                    <a:pt x="1209" y="875"/>
                  </a:lnTo>
                  <a:lnTo>
                    <a:pt x="1209" y="816"/>
                  </a:lnTo>
                  <a:lnTo>
                    <a:pt x="1203" y="700"/>
                  </a:lnTo>
                  <a:lnTo>
                    <a:pt x="1188" y="586"/>
                  </a:lnTo>
                  <a:lnTo>
                    <a:pt x="1169" y="473"/>
                  </a:lnTo>
                  <a:lnTo>
                    <a:pt x="1142" y="363"/>
                  </a:lnTo>
                  <a:lnTo>
                    <a:pt x="1109" y="257"/>
                  </a:lnTo>
                  <a:lnTo>
                    <a:pt x="1070" y="152"/>
                  </a:lnTo>
                  <a:lnTo>
                    <a:pt x="1026" y="49"/>
                  </a:lnTo>
                  <a:lnTo>
                    <a:pt x="1002" y="0"/>
                  </a:lnTo>
                  <a:lnTo>
                    <a:pt x="678" y="534"/>
                  </a:lnTo>
                  <a:lnTo>
                    <a:pt x="52" y="55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743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1166">
              <a:extLst>
                <a:ext uri="{FF2B5EF4-FFF2-40B4-BE49-F238E27FC236}">
                  <a16:creationId xmlns:a16="http://schemas.microsoft.com/office/drawing/2014/main" id="{19BAC2DB-7EBE-43B3-B77E-B8834A688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461" y="1238239"/>
              <a:ext cx="2346228" cy="1760900"/>
            </a:xfrm>
            <a:custGeom>
              <a:avLst/>
              <a:gdLst>
                <a:gd name="T0" fmla="*/ 943 w 1905"/>
                <a:gd name="T1" fmla="*/ 1432 h 1432"/>
                <a:gd name="T2" fmla="*/ 972 w 1905"/>
                <a:gd name="T3" fmla="*/ 1394 h 1432"/>
                <a:gd name="T4" fmla="*/ 1037 w 1905"/>
                <a:gd name="T5" fmla="*/ 1326 h 1432"/>
                <a:gd name="T6" fmla="*/ 1109 w 1905"/>
                <a:gd name="T7" fmla="*/ 1265 h 1432"/>
                <a:gd name="T8" fmla="*/ 1188 w 1905"/>
                <a:gd name="T9" fmla="*/ 1211 h 1432"/>
                <a:gd name="T10" fmla="*/ 1272 w 1905"/>
                <a:gd name="T11" fmla="*/ 1167 h 1432"/>
                <a:gd name="T12" fmla="*/ 1362 w 1905"/>
                <a:gd name="T13" fmla="*/ 1134 h 1432"/>
                <a:gd name="T14" fmla="*/ 1457 w 1905"/>
                <a:gd name="T15" fmla="*/ 1109 h 1432"/>
                <a:gd name="T16" fmla="*/ 1555 w 1905"/>
                <a:gd name="T17" fmla="*/ 1096 h 1432"/>
                <a:gd name="T18" fmla="*/ 1606 w 1905"/>
                <a:gd name="T19" fmla="*/ 1095 h 1432"/>
                <a:gd name="T20" fmla="*/ 1905 w 1905"/>
                <a:gd name="T21" fmla="*/ 544 h 1432"/>
                <a:gd name="T22" fmla="*/ 1607 w 1905"/>
                <a:gd name="T23" fmla="*/ 0 h 1432"/>
                <a:gd name="T24" fmla="*/ 1543 w 1905"/>
                <a:gd name="T25" fmla="*/ 1 h 1432"/>
                <a:gd name="T26" fmla="*/ 1420 w 1905"/>
                <a:gd name="T27" fmla="*/ 10 h 1432"/>
                <a:gd name="T28" fmla="*/ 1298 w 1905"/>
                <a:gd name="T29" fmla="*/ 26 h 1432"/>
                <a:gd name="T30" fmla="*/ 1179 w 1905"/>
                <a:gd name="T31" fmla="*/ 50 h 1432"/>
                <a:gd name="T32" fmla="*/ 1062 w 1905"/>
                <a:gd name="T33" fmla="*/ 80 h 1432"/>
                <a:gd name="T34" fmla="*/ 950 w 1905"/>
                <a:gd name="T35" fmla="*/ 119 h 1432"/>
                <a:gd name="T36" fmla="*/ 840 w 1905"/>
                <a:gd name="T37" fmla="*/ 163 h 1432"/>
                <a:gd name="T38" fmla="*/ 733 w 1905"/>
                <a:gd name="T39" fmla="*/ 213 h 1432"/>
                <a:gd name="T40" fmla="*/ 630 w 1905"/>
                <a:gd name="T41" fmla="*/ 270 h 1432"/>
                <a:gd name="T42" fmla="*/ 531 w 1905"/>
                <a:gd name="T43" fmla="*/ 333 h 1432"/>
                <a:gd name="T44" fmla="*/ 436 w 1905"/>
                <a:gd name="T45" fmla="*/ 401 h 1432"/>
                <a:gd name="T46" fmla="*/ 346 w 1905"/>
                <a:gd name="T47" fmla="*/ 475 h 1432"/>
                <a:gd name="T48" fmla="*/ 260 w 1905"/>
                <a:gd name="T49" fmla="*/ 556 h 1432"/>
                <a:gd name="T50" fmla="*/ 179 w 1905"/>
                <a:gd name="T51" fmla="*/ 639 h 1432"/>
                <a:gd name="T52" fmla="*/ 103 w 1905"/>
                <a:gd name="T53" fmla="*/ 728 h 1432"/>
                <a:gd name="T54" fmla="*/ 32 w 1905"/>
                <a:gd name="T55" fmla="*/ 821 h 1432"/>
                <a:gd name="T56" fmla="*/ 0 w 1905"/>
                <a:gd name="T57" fmla="*/ 871 h 1432"/>
                <a:gd name="T58" fmla="*/ 606 w 1905"/>
                <a:gd name="T59" fmla="*/ 884 h 1432"/>
                <a:gd name="T60" fmla="*/ 943 w 1905"/>
                <a:gd name="T61" fmla="*/ 1432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5" h="1432">
                  <a:moveTo>
                    <a:pt x="943" y="1432"/>
                  </a:moveTo>
                  <a:lnTo>
                    <a:pt x="972" y="1394"/>
                  </a:lnTo>
                  <a:lnTo>
                    <a:pt x="1037" y="1326"/>
                  </a:lnTo>
                  <a:lnTo>
                    <a:pt x="1109" y="1265"/>
                  </a:lnTo>
                  <a:lnTo>
                    <a:pt x="1188" y="1211"/>
                  </a:lnTo>
                  <a:lnTo>
                    <a:pt x="1272" y="1167"/>
                  </a:lnTo>
                  <a:lnTo>
                    <a:pt x="1362" y="1134"/>
                  </a:lnTo>
                  <a:lnTo>
                    <a:pt x="1457" y="1109"/>
                  </a:lnTo>
                  <a:lnTo>
                    <a:pt x="1555" y="1096"/>
                  </a:lnTo>
                  <a:lnTo>
                    <a:pt x="1606" y="1095"/>
                  </a:lnTo>
                  <a:lnTo>
                    <a:pt x="1905" y="544"/>
                  </a:lnTo>
                  <a:lnTo>
                    <a:pt x="1607" y="0"/>
                  </a:lnTo>
                  <a:lnTo>
                    <a:pt x="1543" y="1"/>
                  </a:lnTo>
                  <a:lnTo>
                    <a:pt x="1420" y="10"/>
                  </a:lnTo>
                  <a:lnTo>
                    <a:pt x="1298" y="26"/>
                  </a:lnTo>
                  <a:lnTo>
                    <a:pt x="1179" y="50"/>
                  </a:lnTo>
                  <a:lnTo>
                    <a:pt x="1062" y="80"/>
                  </a:lnTo>
                  <a:lnTo>
                    <a:pt x="950" y="119"/>
                  </a:lnTo>
                  <a:lnTo>
                    <a:pt x="840" y="163"/>
                  </a:lnTo>
                  <a:lnTo>
                    <a:pt x="733" y="213"/>
                  </a:lnTo>
                  <a:lnTo>
                    <a:pt x="630" y="270"/>
                  </a:lnTo>
                  <a:lnTo>
                    <a:pt x="531" y="333"/>
                  </a:lnTo>
                  <a:lnTo>
                    <a:pt x="436" y="401"/>
                  </a:lnTo>
                  <a:lnTo>
                    <a:pt x="346" y="475"/>
                  </a:lnTo>
                  <a:lnTo>
                    <a:pt x="260" y="556"/>
                  </a:lnTo>
                  <a:lnTo>
                    <a:pt x="179" y="639"/>
                  </a:lnTo>
                  <a:lnTo>
                    <a:pt x="103" y="728"/>
                  </a:lnTo>
                  <a:lnTo>
                    <a:pt x="32" y="821"/>
                  </a:lnTo>
                  <a:lnTo>
                    <a:pt x="0" y="871"/>
                  </a:lnTo>
                  <a:lnTo>
                    <a:pt x="606" y="884"/>
                  </a:lnTo>
                  <a:lnTo>
                    <a:pt x="943" y="14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486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1" name="Freeform 1167">
              <a:extLst>
                <a:ext uri="{FF2B5EF4-FFF2-40B4-BE49-F238E27FC236}">
                  <a16:creationId xmlns:a16="http://schemas.microsoft.com/office/drawing/2014/main" id="{B0EB4F54-B648-4A7A-AC19-811A66C72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044" y="2438405"/>
              <a:ext cx="1480535" cy="2247854"/>
            </a:xfrm>
            <a:custGeom>
              <a:avLst/>
              <a:gdLst>
                <a:gd name="T0" fmla="*/ 1158 w 1201"/>
                <a:gd name="T1" fmla="*/ 1290 h 1826"/>
                <a:gd name="T2" fmla="*/ 1144 w 1201"/>
                <a:gd name="T3" fmla="*/ 1252 h 1826"/>
                <a:gd name="T4" fmla="*/ 1119 w 1201"/>
                <a:gd name="T5" fmla="*/ 1174 h 1826"/>
                <a:gd name="T6" fmla="*/ 1104 w 1201"/>
                <a:gd name="T7" fmla="*/ 1093 h 1826"/>
                <a:gd name="T8" fmla="*/ 1095 w 1201"/>
                <a:gd name="T9" fmla="*/ 1010 h 1826"/>
                <a:gd name="T10" fmla="*/ 1095 w 1201"/>
                <a:gd name="T11" fmla="*/ 967 h 1826"/>
                <a:gd name="T12" fmla="*/ 1096 w 1201"/>
                <a:gd name="T13" fmla="*/ 911 h 1826"/>
                <a:gd name="T14" fmla="*/ 1110 w 1201"/>
                <a:gd name="T15" fmla="*/ 802 h 1826"/>
                <a:gd name="T16" fmla="*/ 1138 w 1201"/>
                <a:gd name="T17" fmla="*/ 698 h 1826"/>
                <a:gd name="T18" fmla="*/ 1177 w 1201"/>
                <a:gd name="T19" fmla="*/ 601 h 1826"/>
                <a:gd name="T20" fmla="*/ 1201 w 1201"/>
                <a:gd name="T21" fmla="*/ 555 h 1826"/>
                <a:gd name="T22" fmla="*/ 869 w 1201"/>
                <a:gd name="T23" fmla="*/ 13 h 1826"/>
                <a:gd name="T24" fmla="*/ 258 w 1201"/>
                <a:gd name="T25" fmla="*/ 0 h 1826"/>
                <a:gd name="T26" fmla="*/ 228 w 1201"/>
                <a:gd name="T27" fmla="*/ 53 h 1826"/>
                <a:gd name="T28" fmla="*/ 173 w 1201"/>
                <a:gd name="T29" fmla="*/ 164 h 1826"/>
                <a:gd name="T30" fmla="*/ 125 w 1201"/>
                <a:gd name="T31" fmla="*/ 279 h 1826"/>
                <a:gd name="T32" fmla="*/ 85 w 1201"/>
                <a:gd name="T33" fmla="*/ 398 h 1826"/>
                <a:gd name="T34" fmla="*/ 51 w 1201"/>
                <a:gd name="T35" fmla="*/ 520 h 1826"/>
                <a:gd name="T36" fmla="*/ 27 w 1201"/>
                <a:gd name="T37" fmla="*/ 644 h 1826"/>
                <a:gd name="T38" fmla="*/ 10 w 1201"/>
                <a:gd name="T39" fmla="*/ 771 h 1826"/>
                <a:gd name="T40" fmla="*/ 1 w 1201"/>
                <a:gd name="T41" fmla="*/ 901 h 1826"/>
                <a:gd name="T42" fmla="*/ 0 w 1201"/>
                <a:gd name="T43" fmla="*/ 967 h 1826"/>
                <a:gd name="T44" fmla="*/ 1 w 1201"/>
                <a:gd name="T45" fmla="*/ 1024 h 1826"/>
                <a:gd name="T46" fmla="*/ 7 w 1201"/>
                <a:gd name="T47" fmla="*/ 1138 h 1826"/>
                <a:gd name="T48" fmla="*/ 20 w 1201"/>
                <a:gd name="T49" fmla="*/ 1251 h 1826"/>
                <a:gd name="T50" fmla="*/ 40 w 1201"/>
                <a:gd name="T51" fmla="*/ 1361 h 1826"/>
                <a:gd name="T52" fmla="*/ 66 w 1201"/>
                <a:gd name="T53" fmla="*/ 1468 h 1826"/>
                <a:gd name="T54" fmla="*/ 97 w 1201"/>
                <a:gd name="T55" fmla="*/ 1573 h 1826"/>
                <a:gd name="T56" fmla="*/ 134 w 1201"/>
                <a:gd name="T57" fmla="*/ 1677 h 1826"/>
                <a:gd name="T58" fmla="*/ 176 w 1201"/>
                <a:gd name="T59" fmla="*/ 1777 h 1826"/>
                <a:gd name="T60" fmla="*/ 201 w 1201"/>
                <a:gd name="T61" fmla="*/ 1826 h 1826"/>
                <a:gd name="T62" fmla="*/ 514 w 1201"/>
                <a:gd name="T63" fmla="*/ 1306 h 1826"/>
                <a:gd name="T64" fmla="*/ 1158 w 1201"/>
                <a:gd name="T65" fmla="*/ 129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1" h="1826">
                  <a:moveTo>
                    <a:pt x="1158" y="1290"/>
                  </a:moveTo>
                  <a:lnTo>
                    <a:pt x="1144" y="1252"/>
                  </a:lnTo>
                  <a:lnTo>
                    <a:pt x="1119" y="1174"/>
                  </a:lnTo>
                  <a:lnTo>
                    <a:pt x="1104" y="1093"/>
                  </a:lnTo>
                  <a:lnTo>
                    <a:pt x="1095" y="1010"/>
                  </a:lnTo>
                  <a:lnTo>
                    <a:pt x="1095" y="967"/>
                  </a:lnTo>
                  <a:lnTo>
                    <a:pt x="1096" y="911"/>
                  </a:lnTo>
                  <a:lnTo>
                    <a:pt x="1110" y="802"/>
                  </a:lnTo>
                  <a:lnTo>
                    <a:pt x="1138" y="698"/>
                  </a:lnTo>
                  <a:lnTo>
                    <a:pt x="1177" y="601"/>
                  </a:lnTo>
                  <a:lnTo>
                    <a:pt x="1201" y="555"/>
                  </a:lnTo>
                  <a:lnTo>
                    <a:pt x="869" y="13"/>
                  </a:lnTo>
                  <a:lnTo>
                    <a:pt x="258" y="0"/>
                  </a:lnTo>
                  <a:lnTo>
                    <a:pt x="228" y="53"/>
                  </a:lnTo>
                  <a:lnTo>
                    <a:pt x="173" y="164"/>
                  </a:lnTo>
                  <a:lnTo>
                    <a:pt x="125" y="279"/>
                  </a:lnTo>
                  <a:lnTo>
                    <a:pt x="85" y="398"/>
                  </a:lnTo>
                  <a:lnTo>
                    <a:pt x="51" y="520"/>
                  </a:lnTo>
                  <a:lnTo>
                    <a:pt x="27" y="644"/>
                  </a:lnTo>
                  <a:lnTo>
                    <a:pt x="10" y="771"/>
                  </a:lnTo>
                  <a:lnTo>
                    <a:pt x="1" y="901"/>
                  </a:lnTo>
                  <a:lnTo>
                    <a:pt x="0" y="967"/>
                  </a:lnTo>
                  <a:lnTo>
                    <a:pt x="1" y="1024"/>
                  </a:lnTo>
                  <a:lnTo>
                    <a:pt x="7" y="1138"/>
                  </a:lnTo>
                  <a:lnTo>
                    <a:pt x="20" y="1251"/>
                  </a:lnTo>
                  <a:lnTo>
                    <a:pt x="40" y="1361"/>
                  </a:lnTo>
                  <a:lnTo>
                    <a:pt x="66" y="1468"/>
                  </a:lnTo>
                  <a:lnTo>
                    <a:pt x="97" y="1573"/>
                  </a:lnTo>
                  <a:lnTo>
                    <a:pt x="134" y="1677"/>
                  </a:lnTo>
                  <a:lnTo>
                    <a:pt x="176" y="1777"/>
                  </a:lnTo>
                  <a:lnTo>
                    <a:pt x="201" y="1826"/>
                  </a:lnTo>
                  <a:lnTo>
                    <a:pt x="514" y="1306"/>
                  </a:lnTo>
                  <a:lnTo>
                    <a:pt x="1158" y="12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36576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/>
            </a:p>
          </p:txBody>
        </p:sp>
        <p:sp>
          <p:nvSpPr>
            <p:cNvPr id="32" name="Freeform 1168">
              <a:extLst>
                <a:ext uri="{FF2B5EF4-FFF2-40B4-BE49-F238E27FC236}">
                  <a16:creationId xmlns:a16="http://schemas.microsoft.com/office/drawing/2014/main" id="{F2E65E22-47EC-4CFE-BEA2-269B96E34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762" y="4159956"/>
              <a:ext cx="1923219" cy="1854357"/>
            </a:xfrm>
            <a:custGeom>
              <a:avLst/>
              <a:gdLst>
                <a:gd name="T0" fmla="*/ 1564 w 1564"/>
                <a:gd name="T1" fmla="*/ 411 h 1510"/>
                <a:gd name="T2" fmla="*/ 1516 w 1564"/>
                <a:gd name="T3" fmla="*/ 403 h 1510"/>
                <a:gd name="T4" fmla="*/ 1422 w 1564"/>
                <a:gd name="T5" fmla="*/ 379 h 1510"/>
                <a:gd name="T6" fmla="*/ 1332 w 1564"/>
                <a:gd name="T7" fmla="*/ 344 h 1510"/>
                <a:gd name="T8" fmla="*/ 1248 w 1564"/>
                <a:gd name="T9" fmla="*/ 298 h 1510"/>
                <a:gd name="T10" fmla="*/ 1170 w 1564"/>
                <a:gd name="T11" fmla="*/ 245 h 1510"/>
                <a:gd name="T12" fmla="*/ 1099 w 1564"/>
                <a:gd name="T13" fmla="*/ 184 h 1510"/>
                <a:gd name="T14" fmla="*/ 1034 w 1564"/>
                <a:gd name="T15" fmla="*/ 115 h 1510"/>
                <a:gd name="T16" fmla="*/ 977 w 1564"/>
                <a:gd name="T17" fmla="*/ 40 h 1510"/>
                <a:gd name="T18" fmla="*/ 953 w 1564"/>
                <a:gd name="T19" fmla="*/ 0 h 1510"/>
                <a:gd name="T20" fmla="*/ 317 w 1564"/>
                <a:gd name="T21" fmla="*/ 17 h 1510"/>
                <a:gd name="T22" fmla="*/ 0 w 1564"/>
                <a:gd name="T23" fmla="*/ 539 h 1510"/>
                <a:gd name="T24" fmla="*/ 30 w 1564"/>
                <a:gd name="T25" fmla="*/ 591 h 1510"/>
                <a:gd name="T26" fmla="*/ 96 w 1564"/>
                <a:gd name="T27" fmla="*/ 690 h 1510"/>
                <a:gd name="T28" fmla="*/ 166 w 1564"/>
                <a:gd name="T29" fmla="*/ 783 h 1510"/>
                <a:gd name="T30" fmla="*/ 242 w 1564"/>
                <a:gd name="T31" fmla="*/ 874 h 1510"/>
                <a:gd name="T32" fmla="*/ 324 w 1564"/>
                <a:gd name="T33" fmla="*/ 958 h 1510"/>
                <a:gd name="T34" fmla="*/ 411 w 1564"/>
                <a:gd name="T35" fmla="*/ 1038 h 1510"/>
                <a:gd name="T36" fmla="*/ 501 w 1564"/>
                <a:gd name="T37" fmla="*/ 1112 h 1510"/>
                <a:gd name="T38" fmla="*/ 597 w 1564"/>
                <a:gd name="T39" fmla="*/ 1181 h 1510"/>
                <a:gd name="T40" fmla="*/ 697 w 1564"/>
                <a:gd name="T41" fmla="*/ 1244 h 1510"/>
                <a:gd name="T42" fmla="*/ 801 w 1564"/>
                <a:gd name="T43" fmla="*/ 1301 h 1510"/>
                <a:gd name="T44" fmla="*/ 908 w 1564"/>
                <a:gd name="T45" fmla="*/ 1353 h 1510"/>
                <a:gd name="T46" fmla="*/ 1020 w 1564"/>
                <a:gd name="T47" fmla="*/ 1397 h 1510"/>
                <a:gd name="T48" fmla="*/ 1134 w 1564"/>
                <a:gd name="T49" fmla="*/ 1435 h 1510"/>
                <a:gd name="T50" fmla="*/ 1252 w 1564"/>
                <a:gd name="T51" fmla="*/ 1466 h 1510"/>
                <a:gd name="T52" fmla="*/ 1371 w 1564"/>
                <a:gd name="T53" fmla="*/ 1489 h 1510"/>
                <a:gd name="T54" fmla="*/ 1494 w 1564"/>
                <a:gd name="T55" fmla="*/ 1505 h 1510"/>
                <a:gd name="T56" fmla="*/ 1557 w 1564"/>
                <a:gd name="T57" fmla="*/ 1510 h 1510"/>
                <a:gd name="T58" fmla="*/ 1261 w 1564"/>
                <a:gd name="T59" fmla="*/ 971 h 1510"/>
                <a:gd name="T60" fmla="*/ 1564 w 1564"/>
                <a:gd name="T61" fmla="*/ 411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4" h="1510">
                  <a:moveTo>
                    <a:pt x="1564" y="411"/>
                  </a:moveTo>
                  <a:lnTo>
                    <a:pt x="1516" y="403"/>
                  </a:lnTo>
                  <a:lnTo>
                    <a:pt x="1422" y="379"/>
                  </a:lnTo>
                  <a:lnTo>
                    <a:pt x="1332" y="344"/>
                  </a:lnTo>
                  <a:lnTo>
                    <a:pt x="1248" y="298"/>
                  </a:lnTo>
                  <a:lnTo>
                    <a:pt x="1170" y="245"/>
                  </a:lnTo>
                  <a:lnTo>
                    <a:pt x="1099" y="184"/>
                  </a:lnTo>
                  <a:lnTo>
                    <a:pt x="1034" y="115"/>
                  </a:lnTo>
                  <a:lnTo>
                    <a:pt x="977" y="40"/>
                  </a:lnTo>
                  <a:lnTo>
                    <a:pt x="953" y="0"/>
                  </a:lnTo>
                  <a:lnTo>
                    <a:pt x="317" y="17"/>
                  </a:lnTo>
                  <a:lnTo>
                    <a:pt x="0" y="539"/>
                  </a:lnTo>
                  <a:lnTo>
                    <a:pt x="30" y="591"/>
                  </a:lnTo>
                  <a:lnTo>
                    <a:pt x="96" y="690"/>
                  </a:lnTo>
                  <a:lnTo>
                    <a:pt x="166" y="783"/>
                  </a:lnTo>
                  <a:lnTo>
                    <a:pt x="242" y="874"/>
                  </a:lnTo>
                  <a:lnTo>
                    <a:pt x="324" y="958"/>
                  </a:lnTo>
                  <a:lnTo>
                    <a:pt x="411" y="1038"/>
                  </a:lnTo>
                  <a:lnTo>
                    <a:pt x="501" y="1112"/>
                  </a:lnTo>
                  <a:lnTo>
                    <a:pt x="597" y="1181"/>
                  </a:lnTo>
                  <a:lnTo>
                    <a:pt x="697" y="1244"/>
                  </a:lnTo>
                  <a:lnTo>
                    <a:pt x="801" y="1301"/>
                  </a:lnTo>
                  <a:lnTo>
                    <a:pt x="908" y="1353"/>
                  </a:lnTo>
                  <a:lnTo>
                    <a:pt x="1020" y="1397"/>
                  </a:lnTo>
                  <a:lnTo>
                    <a:pt x="1134" y="1435"/>
                  </a:lnTo>
                  <a:lnTo>
                    <a:pt x="1252" y="1466"/>
                  </a:lnTo>
                  <a:lnTo>
                    <a:pt x="1371" y="1489"/>
                  </a:lnTo>
                  <a:lnTo>
                    <a:pt x="1494" y="1505"/>
                  </a:lnTo>
                  <a:lnTo>
                    <a:pt x="1557" y="1510"/>
                  </a:lnTo>
                  <a:lnTo>
                    <a:pt x="1261" y="971"/>
                  </a:lnTo>
                  <a:lnTo>
                    <a:pt x="1564" y="4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1169">
              <a:extLst>
                <a:ext uri="{FF2B5EF4-FFF2-40B4-BE49-F238E27FC236}">
                  <a16:creationId xmlns:a16="http://schemas.microsoft.com/office/drawing/2014/main" id="{C171A18D-61CD-4CD6-BC5C-8F68BD8EC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637" y="4273088"/>
              <a:ext cx="2365903" cy="1746145"/>
            </a:xfrm>
            <a:custGeom>
              <a:avLst/>
              <a:gdLst>
                <a:gd name="T0" fmla="*/ 970 w 1922"/>
                <a:gd name="T1" fmla="*/ 0 h 1419"/>
                <a:gd name="T2" fmla="*/ 940 w 1922"/>
                <a:gd name="T3" fmla="*/ 36 h 1419"/>
                <a:gd name="T4" fmla="*/ 874 w 1922"/>
                <a:gd name="T5" fmla="*/ 103 h 1419"/>
                <a:gd name="T6" fmla="*/ 800 w 1922"/>
                <a:gd name="T7" fmla="*/ 163 h 1419"/>
                <a:gd name="T8" fmla="*/ 721 w 1922"/>
                <a:gd name="T9" fmla="*/ 214 h 1419"/>
                <a:gd name="T10" fmla="*/ 635 w 1922"/>
                <a:gd name="T11" fmla="*/ 256 h 1419"/>
                <a:gd name="T12" fmla="*/ 546 w 1922"/>
                <a:gd name="T13" fmla="*/ 289 h 1419"/>
                <a:gd name="T14" fmla="*/ 451 w 1922"/>
                <a:gd name="T15" fmla="*/ 312 h 1419"/>
                <a:gd name="T16" fmla="*/ 353 w 1922"/>
                <a:gd name="T17" fmla="*/ 324 h 1419"/>
                <a:gd name="T18" fmla="*/ 301 w 1922"/>
                <a:gd name="T19" fmla="*/ 325 h 1419"/>
                <a:gd name="T20" fmla="*/ 298 w 1922"/>
                <a:gd name="T21" fmla="*/ 324 h 1419"/>
                <a:gd name="T22" fmla="*/ 0 w 1922"/>
                <a:gd name="T23" fmla="*/ 875 h 1419"/>
                <a:gd name="T24" fmla="*/ 298 w 1922"/>
                <a:gd name="T25" fmla="*/ 1419 h 1419"/>
                <a:gd name="T26" fmla="*/ 301 w 1922"/>
                <a:gd name="T27" fmla="*/ 1419 h 1419"/>
                <a:gd name="T28" fmla="*/ 364 w 1922"/>
                <a:gd name="T29" fmla="*/ 1418 h 1419"/>
                <a:gd name="T30" fmla="*/ 490 w 1922"/>
                <a:gd name="T31" fmla="*/ 1410 h 1419"/>
                <a:gd name="T32" fmla="*/ 612 w 1922"/>
                <a:gd name="T33" fmla="*/ 1394 h 1419"/>
                <a:gd name="T34" fmla="*/ 732 w 1922"/>
                <a:gd name="T35" fmla="*/ 1371 h 1419"/>
                <a:gd name="T36" fmla="*/ 849 w 1922"/>
                <a:gd name="T37" fmla="*/ 1341 h 1419"/>
                <a:gd name="T38" fmla="*/ 964 w 1922"/>
                <a:gd name="T39" fmla="*/ 1304 h 1419"/>
                <a:gd name="T40" fmla="*/ 1075 w 1922"/>
                <a:gd name="T41" fmla="*/ 1260 h 1419"/>
                <a:gd name="T42" fmla="*/ 1182 w 1922"/>
                <a:gd name="T43" fmla="*/ 1209 h 1419"/>
                <a:gd name="T44" fmla="*/ 1287 w 1922"/>
                <a:gd name="T45" fmla="*/ 1152 h 1419"/>
                <a:gd name="T46" fmla="*/ 1387 w 1922"/>
                <a:gd name="T47" fmla="*/ 1088 h 1419"/>
                <a:gd name="T48" fmla="*/ 1482 w 1922"/>
                <a:gd name="T49" fmla="*/ 1020 h 1419"/>
                <a:gd name="T50" fmla="*/ 1574 w 1922"/>
                <a:gd name="T51" fmla="*/ 946 h 1419"/>
                <a:gd name="T52" fmla="*/ 1660 w 1922"/>
                <a:gd name="T53" fmla="*/ 866 h 1419"/>
                <a:gd name="T54" fmla="*/ 1742 w 1922"/>
                <a:gd name="T55" fmla="*/ 781 h 1419"/>
                <a:gd name="T56" fmla="*/ 1819 w 1922"/>
                <a:gd name="T57" fmla="*/ 692 h 1419"/>
                <a:gd name="T58" fmla="*/ 1889 w 1922"/>
                <a:gd name="T59" fmla="*/ 597 h 1419"/>
                <a:gd name="T60" fmla="*/ 1922 w 1922"/>
                <a:gd name="T61" fmla="*/ 549 h 1419"/>
                <a:gd name="T62" fmla="*/ 1298 w 1922"/>
                <a:gd name="T63" fmla="*/ 535 h 1419"/>
                <a:gd name="T64" fmla="*/ 970 w 1922"/>
                <a:gd name="T65" fmla="*/ 0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2" h="1419">
                  <a:moveTo>
                    <a:pt x="970" y="0"/>
                  </a:moveTo>
                  <a:lnTo>
                    <a:pt x="940" y="36"/>
                  </a:lnTo>
                  <a:lnTo>
                    <a:pt x="874" y="103"/>
                  </a:lnTo>
                  <a:lnTo>
                    <a:pt x="800" y="163"/>
                  </a:lnTo>
                  <a:lnTo>
                    <a:pt x="721" y="214"/>
                  </a:lnTo>
                  <a:lnTo>
                    <a:pt x="635" y="256"/>
                  </a:lnTo>
                  <a:lnTo>
                    <a:pt x="546" y="289"/>
                  </a:lnTo>
                  <a:lnTo>
                    <a:pt x="451" y="312"/>
                  </a:lnTo>
                  <a:lnTo>
                    <a:pt x="353" y="324"/>
                  </a:lnTo>
                  <a:lnTo>
                    <a:pt x="301" y="325"/>
                  </a:lnTo>
                  <a:lnTo>
                    <a:pt x="298" y="324"/>
                  </a:lnTo>
                  <a:lnTo>
                    <a:pt x="0" y="875"/>
                  </a:lnTo>
                  <a:lnTo>
                    <a:pt x="298" y="1419"/>
                  </a:lnTo>
                  <a:lnTo>
                    <a:pt x="301" y="1419"/>
                  </a:lnTo>
                  <a:lnTo>
                    <a:pt x="364" y="1418"/>
                  </a:lnTo>
                  <a:lnTo>
                    <a:pt x="490" y="1410"/>
                  </a:lnTo>
                  <a:lnTo>
                    <a:pt x="612" y="1394"/>
                  </a:lnTo>
                  <a:lnTo>
                    <a:pt x="732" y="1371"/>
                  </a:lnTo>
                  <a:lnTo>
                    <a:pt x="849" y="1341"/>
                  </a:lnTo>
                  <a:lnTo>
                    <a:pt x="964" y="1304"/>
                  </a:lnTo>
                  <a:lnTo>
                    <a:pt x="1075" y="1260"/>
                  </a:lnTo>
                  <a:lnTo>
                    <a:pt x="1182" y="1209"/>
                  </a:lnTo>
                  <a:lnTo>
                    <a:pt x="1287" y="1152"/>
                  </a:lnTo>
                  <a:lnTo>
                    <a:pt x="1387" y="1088"/>
                  </a:lnTo>
                  <a:lnTo>
                    <a:pt x="1482" y="1020"/>
                  </a:lnTo>
                  <a:lnTo>
                    <a:pt x="1574" y="946"/>
                  </a:lnTo>
                  <a:lnTo>
                    <a:pt x="1660" y="866"/>
                  </a:lnTo>
                  <a:lnTo>
                    <a:pt x="1742" y="781"/>
                  </a:lnTo>
                  <a:lnTo>
                    <a:pt x="1819" y="692"/>
                  </a:lnTo>
                  <a:lnTo>
                    <a:pt x="1889" y="597"/>
                  </a:lnTo>
                  <a:lnTo>
                    <a:pt x="1922" y="549"/>
                  </a:lnTo>
                  <a:lnTo>
                    <a:pt x="1298" y="535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45720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74A2DE5-15E1-435F-9936-7196537D0571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E884C0-9954-499E-8571-BAD5ADE358C8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2CA64B0-0154-43A8-9526-B468F48BF11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9C1076A-D483-469F-86B5-891A954D8441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CB3021F-B392-4189-AFCA-7391C6A8256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1A6BA8F-6550-4C98-8907-A69A27C436F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B8369B7-0C92-4E4F-A5BA-5BAA3185D9B1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ADB038C-5D4F-4DF3-A568-52003D5E8472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BB48398-18D4-4873-A3D5-ADD25FF59A9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07BDC6F-2787-4831-A549-1E764CCC1314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B5E5466-A62A-4172-A074-400C9DC924F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E8B696D-46C2-4C41-8B0C-C55082C52DC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FBEA310-C7EA-428E-802F-13E75F379843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836022D-4775-4638-8877-AF8B0068AF2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BE09CBD-CCF1-4F37-ADF1-D043D390FFD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8F590E8-67D4-4970-ADC7-63BE08BC4AD7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1B032BC-CF53-4E0F-9AFD-3013E91B869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D4B7489-40ED-4A06-A119-4DFCE86E8157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52" name="Graphic 51" descr="Puzzle">
            <a:extLst>
              <a:ext uri="{FF2B5EF4-FFF2-40B4-BE49-F238E27FC236}">
                <a16:creationId xmlns:a16="http://schemas.microsoft.com/office/drawing/2014/main" id="{48302CC5-FADD-45C0-A891-B5F6E0860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53" name="Graphic 52" descr="Magnifying glass">
            <a:extLst>
              <a:ext uri="{FF2B5EF4-FFF2-40B4-BE49-F238E27FC236}">
                <a16:creationId xmlns:a16="http://schemas.microsoft.com/office/drawing/2014/main" id="{8114726B-5825-40E2-A255-6CCB497595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54" name="Graphic 53" descr="Fire">
            <a:extLst>
              <a:ext uri="{FF2B5EF4-FFF2-40B4-BE49-F238E27FC236}">
                <a16:creationId xmlns:a16="http://schemas.microsoft.com/office/drawing/2014/main" id="{108EBA26-C24D-4715-8059-FC4E469CB4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55" name="Graphic 54" descr="Rocket">
            <a:extLst>
              <a:ext uri="{FF2B5EF4-FFF2-40B4-BE49-F238E27FC236}">
                <a16:creationId xmlns:a16="http://schemas.microsoft.com/office/drawing/2014/main" id="{FE77B49B-FCCA-43EF-BD9A-DDBD8B5AD5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56" name="Graphic 55" descr="Lightbulb">
            <a:extLst>
              <a:ext uri="{FF2B5EF4-FFF2-40B4-BE49-F238E27FC236}">
                <a16:creationId xmlns:a16="http://schemas.microsoft.com/office/drawing/2014/main" id="{AA7EC6F6-ECEF-4CD8-9FAD-ED71182D00E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57" name="Graphic 56" descr="Bar chart">
            <a:extLst>
              <a:ext uri="{FF2B5EF4-FFF2-40B4-BE49-F238E27FC236}">
                <a16:creationId xmlns:a16="http://schemas.microsoft.com/office/drawing/2014/main" id="{AA59C537-D034-4FEF-A1EC-541F05B0A2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6546C765-E67A-441D-9C45-DAA4B881113A}"/>
              </a:ext>
            </a:extLst>
          </p:cNvPr>
          <p:cNvSpPr txBox="1"/>
          <p:nvPr/>
        </p:nvSpPr>
        <p:spPr>
          <a:xfrm>
            <a:off x="6998338" y="2431796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77DC2D4-02FB-4441-ABF1-1A8526454E02}"/>
              </a:ext>
            </a:extLst>
          </p:cNvPr>
          <p:cNvSpPr txBox="1"/>
          <p:nvPr/>
        </p:nvSpPr>
        <p:spPr>
          <a:xfrm>
            <a:off x="7329372" y="4249413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6DE43C8-B12E-4532-B52B-8A090D9C8E52}"/>
              </a:ext>
            </a:extLst>
          </p:cNvPr>
          <p:cNvSpPr txBox="1"/>
          <p:nvPr/>
        </p:nvSpPr>
        <p:spPr>
          <a:xfrm>
            <a:off x="5994514" y="5228746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7525514-E182-403E-856D-9DEFB3FBD6DF}"/>
              </a:ext>
            </a:extLst>
          </p:cNvPr>
          <p:cNvSpPr txBox="1"/>
          <p:nvPr/>
        </p:nvSpPr>
        <p:spPr>
          <a:xfrm>
            <a:off x="4323963" y="4537566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93A8E3E-C95F-4AC7-85F7-95ED434D867B}"/>
              </a:ext>
            </a:extLst>
          </p:cNvPr>
          <p:cNvSpPr txBox="1"/>
          <p:nvPr/>
        </p:nvSpPr>
        <p:spPr>
          <a:xfrm>
            <a:off x="4073870" y="2755291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9DB696C-D576-475F-85E3-C23A496FB49E}"/>
              </a:ext>
            </a:extLst>
          </p:cNvPr>
          <p:cNvSpPr txBox="1"/>
          <p:nvPr/>
        </p:nvSpPr>
        <p:spPr>
          <a:xfrm>
            <a:off x="5493924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pic>
        <p:nvPicPr>
          <p:cNvPr id="64" name="Graphic 63" descr="Puzzle">
            <a:extLst>
              <a:ext uri="{FF2B5EF4-FFF2-40B4-BE49-F238E27FC236}">
                <a16:creationId xmlns:a16="http://schemas.microsoft.com/office/drawing/2014/main" id="{53C3F3C2-FC19-465C-9243-030ED6D7F28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49015" y="3757795"/>
            <a:ext cx="692262" cy="692262"/>
          </a:xfrm>
          <a:prstGeom prst="rect">
            <a:avLst/>
          </a:prstGeom>
        </p:spPr>
      </p:pic>
      <p:pic>
        <p:nvPicPr>
          <p:cNvPr id="65" name="Graphic 64" descr="Magnifying glass">
            <a:extLst>
              <a:ext uri="{FF2B5EF4-FFF2-40B4-BE49-F238E27FC236}">
                <a16:creationId xmlns:a16="http://schemas.microsoft.com/office/drawing/2014/main" id="{2A05CAE7-A2DC-4807-9CA3-D5CEC350228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01662" y="5251361"/>
            <a:ext cx="692262" cy="692262"/>
          </a:xfrm>
          <a:prstGeom prst="rect">
            <a:avLst/>
          </a:prstGeom>
        </p:spPr>
      </p:pic>
      <p:pic>
        <p:nvPicPr>
          <p:cNvPr id="66" name="Graphic 65" descr="Fire">
            <a:extLst>
              <a:ext uri="{FF2B5EF4-FFF2-40B4-BE49-F238E27FC236}">
                <a16:creationId xmlns:a16="http://schemas.microsoft.com/office/drawing/2014/main" id="{70D5745F-9694-40E5-905E-11ADE35ECDA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662624" y="5236341"/>
            <a:ext cx="692262" cy="692262"/>
          </a:xfrm>
          <a:prstGeom prst="rect">
            <a:avLst/>
          </a:prstGeom>
        </p:spPr>
      </p:pic>
      <p:pic>
        <p:nvPicPr>
          <p:cNvPr id="67" name="Graphic 66" descr="Rocket">
            <a:extLst>
              <a:ext uri="{FF2B5EF4-FFF2-40B4-BE49-F238E27FC236}">
                <a16:creationId xmlns:a16="http://schemas.microsoft.com/office/drawing/2014/main" id="{7A8909C3-5ED7-45B5-BD68-0B481BB0EAB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628796" y="2075092"/>
            <a:ext cx="692262" cy="692262"/>
          </a:xfrm>
          <a:prstGeom prst="rect">
            <a:avLst/>
          </a:prstGeom>
        </p:spPr>
      </p:pic>
      <p:pic>
        <p:nvPicPr>
          <p:cNvPr id="68" name="Graphic 67" descr="Lightbulb">
            <a:extLst>
              <a:ext uri="{FF2B5EF4-FFF2-40B4-BE49-F238E27FC236}">
                <a16:creationId xmlns:a16="http://schemas.microsoft.com/office/drawing/2014/main" id="{D7F19DA9-0F0D-447E-994F-A8E732227E4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908074" y="1862342"/>
            <a:ext cx="694944" cy="694944"/>
          </a:xfrm>
          <a:prstGeom prst="rect">
            <a:avLst/>
          </a:prstGeom>
        </p:spPr>
      </p:pic>
      <p:pic>
        <p:nvPicPr>
          <p:cNvPr id="69" name="Graphic 68" descr="Bar chart">
            <a:extLst>
              <a:ext uri="{FF2B5EF4-FFF2-40B4-BE49-F238E27FC236}">
                <a16:creationId xmlns:a16="http://schemas.microsoft.com/office/drawing/2014/main" id="{28FC2B8E-2A7F-4927-B38B-17A9DDFE30F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142538" y="3516769"/>
            <a:ext cx="694944" cy="694944"/>
          </a:xfrm>
          <a:prstGeom prst="rect">
            <a:avLst/>
          </a:prstGeom>
        </p:spPr>
      </p:pic>
      <p:sp>
        <p:nvSpPr>
          <p:cNvPr id="70" name="Oval 69">
            <a:extLst>
              <a:ext uri="{FF2B5EF4-FFF2-40B4-BE49-F238E27FC236}">
                <a16:creationId xmlns:a16="http://schemas.microsoft.com/office/drawing/2014/main" id="{6A1A5066-912C-4F4B-96FD-D123985DABEA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3881806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01D35-686B-4CC9-B688-E1BB1759B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E7334D-5584-4970-AA43-22DCB38EE8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Cycle with 6 Stages and Hexagon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5F9D0-F664-4DC4-AAB6-4759D3A06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6BA2DA4-4049-47B6-B767-901A3EF6B751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975350" y="3128317"/>
            <a:chExt cx="1600200" cy="1600201"/>
          </a:xfrm>
        </p:grpSpPr>
        <p:sp>
          <p:nvSpPr>
            <p:cNvPr id="5" name="Freeform 3128">
              <a:extLst>
                <a:ext uri="{FF2B5EF4-FFF2-40B4-BE49-F238E27FC236}">
                  <a16:creationId xmlns:a16="http://schemas.microsoft.com/office/drawing/2014/main" id="{086EA03C-DAEC-4B53-AADE-A8A39CEC4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025" y="3128317"/>
              <a:ext cx="650875" cy="577850"/>
            </a:xfrm>
            <a:custGeom>
              <a:avLst/>
              <a:gdLst>
                <a:gd name="T0" fmla="*/ 1637 w 1637"/>
                <a:gd name="T1" fmla="*/ 945 h 1457"/>
                <a:gd name="T2" fmla="*/ 1602 w 1637"/>
                <a:gd name="T3" fmla="*/ 892 h 1457"/>
                <a:gd name="T4" fmla="*/ 1529 w 1637"/>
                <a:gd name="T5" fmla="*/ 790 h 1457"/>
                <a:gd name="T6" fmla="*/ 1452 w 1637"/>
                <a:gd name="T7" fmla="*/ 694 h 1457"/>
                <a:gd name="T8" fmla="*/ 1367 w 1637"/>
                <a:gd name="T9" fmla="*/ 602 h 1457"/>
                <a:gd name="T10" fmla="*/ 1279 w 1637"/>
                <a:gd name="T11" fmla="*/ 517 h 1457"/>
                <a:gd name="T12" fmla="*/ 1187 w 1637"/>
                <a:gd name="T13" fmla="*/ 438 h 1457"/>
                <a:gd name="T14" fmla="*/ 1090 w 1637"/>
                <a:gd name="T15" fmla="*/ 365 h 1457"/>
                <a:gd name="T16" fmla="*/ 989 w 1637"/>
                <a:gd name="T17" fmla="*/ 297 h 1457"/>
                <a:gd name="T18" fmla="*/ 883 w 1637"/>
                <a:gd name="T19" fmla="*/ 238 h 1457"/>
                <a:gd name="T20" fmla="*/ 775 w 1637"/>
                <a:gd name="T21" fmla="*/ 183 h 1457"/>
                <a:gd name="T22" fmla="*/ 662 w 1637"/>
                <a:gd name="T23" fmla="*/ 135 h 1457"/>
                <a:gd name="T24" fmla="*/ 547 w 1637"/>
                <a:gd name="T25" fmla="*/ 95 h 1457"/>
                <a:gd name="T26" fmla="*/ 430 w 1637"/>
                <a:gd name="T27" fmla="*/ 61 h 1457"/>
                <a:gd name="T28" fmla="*/ 310 w 1637"/>
                <a:gd name="T29" fmla="*/ 34 h 1457"/>
                <a:gd name="T30" fmla="*/ 187 w 1637"/>
                <a:gd name="T31" fmla="*/ 15 h 1457"/>
                <a:gd name="T32" fmla="*/ 62 w 1637"/>
                <a:gd name="T33" fmla="*/ 3 h 1457"/>
                <a:gd name="T34" fmla="*/ 0 w 1637"/>
                <a:gd name="T35" fmla="*/ 0 h 1457"/>
                <a:gd name="T36" fmla="*/ 0 w 1637"/>
                <a:gd name="T37" fmla="*/ 1024 h 1457"/>
                <a:gd name="T38" fmla="*/ 749 w 1637"/>
                <a:gd name="T39" fmla="*/ 1457 h 1457"/>
                <a:gd name="T40" fmla="*/ 1637 w 1637"/>
                <a:gd name="T41" fmla="*/ 945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7" h="1457">
                  <a:moveTo>
                    <a:pt x="1637" y="945"/>
                  </a:moveTo>
                  <a:lnTo>
                    <a:pt x="1602" y="892"/>
                  </a:lnTo>
                  <a:lnTo>
                    <a:pt x="1529" y="790"/>
                  </a:lnTo>
                  <a:lnTo>
                    <a:pt x="1452" y="694"/>
                  </a:lnTo>
                  <a:lnTo>
                    <a:pt x="1367" y="602"/>
                  </a:lnTo>
                  <a:lnTo>
                    <a:pt x="1279" y="517"/>
                  </a:lnTo>
                  <a:lnTo>
                    <a:pt x="1187" y="438"/>
                  </a:lnTo>
                  <a:lnTo>
                    <a:pt x="1090" y="365"/>
                  </a:lnTo>
                  <a:lnTo>
                    <a:pt x="989" y="297"/>
                  </a:lnTo>
                  <a:lnTo>
                    <a:pt x="883" y="238"/>
                  </a:lnTo>
                  <a:lnTo>
                    <a:pt x="775" y="183"/>
                  </a:lnTo>
                  <a:lnTo>
                    <a:pt x="662" y="135"/>
                  </a:lnTo>
                  <a:lnTo>
                    <a:pt x="547" y="95"/>
                  </a:lnTo>
                  <a:lnTo>
                    <a:pt x="430" y="61"/>
                  </a:lnTo>
                  <a:lnTo>
                    <a:pt x="310" y="34"/>
                  </a:lnTo>
                  <a:lnTo>
                    <a:pt x="187" y="15"/>
                  </a:lnTo>
                  <a:lnTo>
                    <a:pt x="62" y="3"/>
                  </a:lnTo>
                  <a:lnTo>
                    <a:pt x="0" y="0"/>
                  </a:lnTo>
                  <a:lnTo>
                    <a:pt x="0" y="1024"/>
                  </a:lnTo>
                  <a:lnTo>
                    <a:pt x="749" y="1457"/>
                  </a:lnTo>
                  <a:lnTo>
                    <a:pt x="1637" y="94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129">
              <a:extLst>
                <a:ext uri="{FF2B5EF4-FFF2-40B4-BE49-F238E27FC236}">
                  <a16:creationId xmlns:a16="http://schemas.microsoft.com/office/drawing/2014/main" id="{0C515DAD-2D1A-4483-A22C-4080ACAD9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128317"/>
              <a:ext cx="650875" cy="577850"/>
            </a:xfrm>
            <a:custGeom>
              <a:avLst/>
              <a:gdLst>
                <a:gd name="T0" fmla="*/ 0 w 1637"/>
                <a:gd name="T1" fmla="*/ 945 h 1457"/>
                <a:gd name="T2" fmla="*/ 887 w 1637"/>
                <a:gd name="T3" fmla="*/ 1457 h 1457"/>
                <a:gd name="T4" fmla="*/ 1637 w 1637"/>
                <a:gd name="T5" fmla="*/ 1024 h 1457"/>
                <a:gd name="T6" fmla="*/ 1637 w 1637"/>
                <a:gd name="T7" fmla="*/ 0 h 1457"/>
                <a:gd name="T8" fmla="*/ 1574 w 1637"/>
                <a:gd name="T9" fmla="*/ 3 h 1457"/>
                <a:gd name="T10" fmla="*/ 1450 w 1637"/>
                <a:gd name="T11" fmla="*/ 15 h 1457"/>
                <a:gd name="T12" fmla="*/ 1327 w 1637"/>
                <a:gd name="T13" fmla="*/ 34 h 1457"/>
                <a:gd name="T14" fmla="*/ 1206 w 1637"/>
                <a:gd name="T15" fmla="*/ 61 h 1457"/>
                <a:gd name="T16" fmla="*/ 1090 w 1637"/>
                <a:gd name="T17" fmla="*/ 95 h 1457"/>
                <a:gd name="T18" fmla="*/ 974 w 1637"/>
                <a:gd name="T19" fmla="*/ 135 h 1457"/>
                <a:gd name="T20" fmla="*/ 861 w 1637"/>
                <a:gd name="T21" fmla="*/ 183 h 1457"/>
                <a:gd name="T22" fmla="*/ 754 w 1637"/>
                <a:gd name="T23" fmla="*/ 238 h 1457"/>
                <a:gd name="T24" fmla="*/ 648 w 1637"/>
                <a:gd name="T25" fmla="*/ 297 h 1457"/>
                <a:gd name="T26" fmla="*/ 547 w 1637"/>
                <a:gd name="T27" fmla="*/ 365 h 1457"/>
                <a:gd name="T28" fmla="*/ 449 w 1637"/>
                <a:gd name="T29" fmla="*/ 438 h 1457"/>
                <a:gd name="T30" fmla="*/ 357 w 1637"/>
                <a:gd name="T31" fmla="*/ 517 h 1457"/>
                <a:gd name="T32" fmla="*/ 269 w 1637"/>
                <a:gd name="T33" fmla="*/ 602 h 1457"/>
                <a:gd name="T34" fmla="*/ 185 w 1637"/>
                <a:gd name="T35" fmla="*/ 694 h 1457"/>
                <a:gd name="T36" fmla="*/ 107 w 1637"/>
                <a:gd name="T37" fmla="*/ 790 h 1457"/>
                <a:gd name="T38" fmla="*/ 35 w 1637"/>
                <a:gd name="T39" fmla="*/ 892 h 1457"/>
                <a:gd name="T40" fmla="*/ 0 w 1637"/>
                <a:gd name="T41" fmla="*/ 945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7" h="1457">
                  <a:moveTo>
                    <a:pt x="0" y="945"/>
                  </a:moveTo>
                  <a:lnTo>
                    <a:pt x="887" y="1457"/>
                  </a:lnTo>
                  <a:lnTo>
                    <a:pt x="1637" y="1024"/>
                  </a:lnTo>
                  <a:lnTo>
                    <a:pt x="1637" y="0"/>
                  </a:lnTo>
                  <a:lnTo>
                    <a:pt x="1574" y="3"/>
                  </a:lnTo>
                  <a:lnTo>
                    <a:pt x="1450" y="15"/>
                  </a:lnTo>
                  <a:lnTo>
                    <a:pt x="1327" y="34"/>
                  </a:lnTo>
                  <a:lnTo>
                    <a:pt x="1206" y="61"/>
                  </a:lnTo>
                  <a:lnTo>
                    <a:pt x="1090" y="95"/>
                  </a:lnTo>
                  <a:lnTo>
                    <a:pt x="974" y="135"/>
                  </a:lnTo>
                  <a:lnTo>
                    <a:pt x="861" y="183"/>
                  </a:lnTo>
                  <a:lnTo>
                    <a:pt x="754" y="238"/>
                  </a:lnTo>
                  <a:lnTo>
                    <a:pt x="648" y="297"/>
                  </a:lnTo>
                  <a:lnTo>
                    <a:pt x="547" y="365"/>
                  </a:lnTo>
                  <a:lnTo>
                    <a:pt x="449" y="438"/>
                  </a:lnTo>
                  <a:lnTo>
                    <a:pt x="357" y="517"/>
                  </a:lnTo>
                  <a:lnTo>
                    <a:pt x="269" y="602"/>
                  </a:lnTo>
                  <a:lnTo>
                    <a:pt x="185" y="694"/>
                  </a:lnTo>
                  <a:lnTo>
                    <a:pt x="107" y="790"/>
                  </a:lnTo>
                  <a:lnTo>
                    <a:pt x="35" y="892"/>
                  </a:lnTo>
                  <a:lnTo>
                    <a:pt x="0" y="9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130">
              <a:extLst>
                <a:ext uri="{FF2B5EF4-FFF2-40B4-BE49-F238E27FC236}">
                  <a16:creationId xmlns:a16="http://schemas.microsoft.com/office/drawing/2014/main" id="{F1EBE1C2-1843-4FC4-B6F9-03DF9BE76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050" y="3552180"/>
              <a:ext cx="444500" cy="750888"/>
            </a:xfrm>
            <a:custGeom>
              <a:avLst/>
              <a:gdLst>
                <a:gd name="T0" fmla="*/ 888 w 1122"/>
                <a:gd name="T1" fmla="*/ 0 h 1890"/>
                <a:gd name="T2" fmla="*/ 0 w 1122"/>
                <a:gd name="T3" fmla="*/ 512 h 1890"/>
                <a:gd name="T4" fmla="*/ 0 w 1122"/>
                <a:gd name="T5" fmla="*/ 1378 h 1890"/>
                <a:gd name="T6" fmla="*/ 888 w 1122"/>
                <a:gd name="T7" fmla="*/ 1890 h 1890"/>
                <a:gd name="T8" fmla="*/ 916 w 1122"/>
                <a:gd name="T9" fmla="*/ 1835 h 1890"/>
                <a:gd name="T10" fmla="*/ 967 w 1122"/>
                <a:gd name="T11" fmla="*/ 1724 h 1890"/>
                <a:gd name="T12" fmla="*/ 1011 w 1122"/>
                <a:gd name="T13" fmla="*/ 1608 h 1890"/>
                <a:gd name="T14" fmla="*/ 1047 w 1122"/>
                <a:gd name="T15" fmla="*/ 1492 h 1890"/>
                <a:gd name="T16" fmla="*/ 1077 w 1122"/>
                <a:gd name="T17" fmla="*/ 1373 h 1890"/>
                <a:gd name="T18" fmla="*/ 1099 w 1122"/>
                <a:gd name="T19" fmla="*/ 1252 h 1890"/>
                <a:gd name="T20" fmla="*/ 1114 w 1122"/>
                <a:gd name="T21" fmla="*/ 1130 h 1890"/>
                <a:gd name="T22" fmla="*/ 1122 w 1122"/>
                <a:gd name="T23" fmla="*/ 1007 h 1890"/>
                <a:gd name="T24" fmla="*/ 1122 w 1122"/>
                <a:gd name="T25" fmla="*/ 945 h 1890"/>
                <a:gd name="T26" fmla="*/ 1122 w 1122"/>
                <a:gd name="T27" fmla="*/ 883 h 1890"/>
                <a:gd name="T28" fmla="*/ 1114 w 1122"/>
                <a:gd name="T29" fmla="*/ 759 h 1890"/>
                <a:gd name="T30" fmla="*/ 1099 w 1122"/>
                <a:gd name="T31" fmla="*/ 638 h 1890"/>
                <a:gd name="T32" fmla="*/ 1077 w 1122"/>
                <a:gd name="T33" fmla="*/ 517 h 1890"/>
                <a:gd name="T34" fmla="*/ 1047 w 1122"/>
                <a:gd name="T35" fmla="*/ 398 h 1890"/>
                <a:gd name="T36" fmla="*/ 1011 w 1122"/>
                <a:gd name="T37" fmla="*/ 281 h 1890"/>
                <a:gd name="T38" fmla="*/ 967 w 1122"/>
                <a:gd name="T39" fmla="*/ 166 h 1890"/>
                <a:gd name="T40" fmla="*/ 916 w 1122"/>
                <a:gd name="T41" fmla="*/ 54 h 1890"/>
                <a:gd name="T42" fmla="*/ 888 w 1122"/>
                <a:gd name="T43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2" h="1890">
                  <a:moveTo>
                    <a:pt x="888" y="0"/>
                  </a:moveTo>
                  <a:lnTo>
                    <a:pt x="0" y="512"/>
                  </a:lnTo>
                  <a:lnTo>
                    <a:pt x="0" y="1378"/>
                  </a:lnTo>
                  <a:lnTo>
                    <a:pt x="888" y="1890"/>
                  </a:lnTo>
                  <a:lnTo>
                    <a:pt x="916" y="1835"/>
                  </a:lnTo>
                  <a:lnTo>
                    <a:pt x="967" y="1724"/>
                  </a:lnTo>
                  <a:lnTo>
                    <a:pt x="1011" y="1608"/>
                  </a:lnTo>
                  <a:lnTo>
                    <a:pt x="1047" y="1492"/>
                  </a:lnTo>
                  <a:lnTo>
                    <a:pt x="1077" y="1373"/>
                  </a:lnTo>
                  <a:lnTo>
                    <a:pt x="1099" y="1252"/>
                  </a:lnTo>
                  <a:lnTo>
                    <a:pt x="1114" y="1130"/>
                  </a:lnTo>
                  <a:lnTo>
                    <a:pt x="1122" y="1007"/>
                  </a:lnTo>
                  <a:lnTo>
                    <a:pt x="1122" y="945"/>
                  </a:lnTo>
                  <a:lnTo>
                    <a:pt x="1122" y="883"/>
                  </a:lnTo>
                  <a:lnTo>
                    <a:pt x="1114" y="759"/>
                  </a:lnTo>
                  <a:lnTo>
                    <a:pt x="1099" y="638"/>
                  </a:lnTo>
                  <a:lnTo>
                    <a:pt x="1077" y="517"/>
                  </a:lnTo>
                  <a:lnTo>
                    <a:pt x="1047" y="398"/>
                  </a:lnTo>
                  <a:lnTo>
                    <a:pt x="1011" y="281"/>
                  </a:lnTo>
                  <a:lnTo>
                    <a:pt x="967" y="166"/>
                  </a:lnTo>
                  <a:lnTo>
                    <a:pt x="916" y="54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131">
              <a:extLst>
                <a:ext uri="{FF2B5EF4-FFF2-40B4-BE49-F238E27FC236}">
                  <a16:creationId xmlns:a16="http://schemas.microsoft.com/office/drawing/2014/main" id="{686E60B4-70F7-46BC-B490-5A1C3ECDC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025" y="4149080"/>
              <a:ext cx="650875" cy="579438"/>
            </a:xfrm>
            <a:custGeom>
              <a:avLst/>
              <a:gdLst>
                <a:gd name="T0" fmla="*/ 1637 w 1637"/>
                <a:gd name="T1" fmla="*/ 512 h 1457"/>
                <a:gd name="T2" fmla="*/ 749 w 1637"/>
                <a:gd name="T3" fmla="*/ 0 h 1457"/>
                <a:gd name="T4" fmla="*/ 0 w 1637"/>
                <a:gd name="T5" fmla="*/ 433 h 1457"/>
                <a:gd name="T6" fmla="*/ 0 w 1637"/>
                <a:gd name="T7" fmla="*/ 1457 h 1457"/>
                <a:gd name="T8" fmla="*/ 62 w 1637"/>
                <a:gd name="T9" fmla="*/ 1455 h 1457"/>
                <a:gd name="T10" fmla="*/ 187 w 1637"/>
                <a:gd name="T11" fmla="*/ 1443 h 1457"/>
                <a:gd name="T12" fmla="*/ 310 w 1637"/>
                <a:gd name="T13" fmla="*/ 1424 h 1457"/>
                <a:gd name="T14" fmla="*/ 430 w 1637"/>
                <a:gd name="T15" fmla="*/ 1396 h 1457"/>
                <a:gd name="T16" fmla="*/ 547 w 1637"/>
                <a:gd name="T17" fmla="*/ 1363 h 1457"/>
                <a:gd name="T18" fmla="*/ 662 w 1637"/>
                <a:gd name="T19" fmla="*/ 1322 h 1457"/>
                <a:gd name="T20" fmla="*/ 775 w 1637"/>
                <a:gd name="T21" fmla="*/ 1275 h 1457"/>
                <a:gd name="T22" fmla="*/ 883 w 1637"/>
                <a:gd name="T23" fmla="*/ 1221 h 1457"/>
                <a:gd name="T24" fmla="*/ 989 w 1637"/>
                <a:gd name="T25" fmla="*/ 1160 h 1457"/>
                <a:gd name="T26" fmla="*/ 1090 w 1637"/>
                <a:gd name="T27" fmla="*/ 1093 h 1457"/>
                <a:gd name="T28" fmla="*/ 1187 w 1637"/>
                <a:gd name="T29" fmla="*/ 1020 h 1457"/>
                <a:gd name="T30" fmla="*/ 1279 w 1637"/>
                <a:gd name="T31" fmla="*/ 940 h 1457"/>
                <a:gd name="T32" fmla="*/ 1367 w 1637"/>
                <a:gd name="T33" fmla="*/ 856 h 1457"/>
                <a:gd name="T34" fmla="*/ 1452 w 1637"/>
                <a:gd name="T35" fmla="*/ 765 h 1457"/>
                <a:gd name="T36" fmla="*/ 1529 w 1637"/>
                <a:gd name="T37" fmla="*/ 668 h 1457"/>
                <a:gd name="T38" fmla="*/ 1602 w 1637"/>
                <a:gd name="T39" fmla="*/ 566 h 1457"/>
                <a:gd name="T40" fmla="*/ 1637 w 1637"/>
                <a:gd name="T41" fmla="*/ 512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7" h="1457">
                  <a:moveTo>
                    <a:pt x="1637" y="512"/>
                  </a:moveTo>
                  <a:lnTo>
                    <a:pt x="749" y="0"/>
                  </a:lnTo>
                  <a:lnTo>
                    <a:pt x="0" y="433"/>
                  </a:lnTo>
                  <a:lnTo>
                    <a:pt x="0" y="1457"/>
                  </a:lnTo>
                  <a:lnTo>
                    <a:pt x="62" y="1455"/>
                  </a:lnTo>
                  <a:lnTo>
                    <a:pt x="187" y="1443"/>
                  </a:lnTo>
                  <a:lnTo>
                    <a:pt x="310" y="1424"/>
                  </a:lnTo>
                  <a:lnTo>
                    <a:pt x="430" y="1396"/>
                  </a:lnTo>
                  <a:lnTo>
                    <a:pt x="547" y="1363"/>
                  </a:lnTo>
                  <a:lnTo>
                    <a:pt x="662" y="1322"/>
                  </a:lnTo>
                  <a:lnTo>
                    <a:pt x="775" y="1275"/>
                  </a:lnTo>
                  <a:lnTo>
                    <a:pt x="883" y="1221"/>
                  </a:lnTo>
                  <a:lnTo>
                    <a:pt x="989" y="1160"/>
                  </a:lnTo>
                  <a:lnTo>
                    <a:pt x="1090" y="1093"/>
                  </a:lnTo>
                  <a:lnTo>
                    <a:pt x="1187" y="1020"/>
                  </a:lnTo>
                  <a:lnTo>
                    <a:pt x="1279" y="940"/>
                  </a:lnTo>
                  <a:lnTo>
                    <a:pt x="1367" y="856"/>
                  </a:lnTo>
                  <a:lnTo>
                    <a:pt x="1452" y="765"/>
                  </a:lnTo>
                  <a:lnTo>
                    <a:pt x="1529" y="668"/>
                  </a:lnTo>
                  <a:lnTo>
                    <a:pt x="1602" y="566"/>
                  </a:lnTo>
                  <a:lnTo>
                    <a:pt x="1637" y="5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132">
              <a:extLst>
                <a:ext uri="{FF2B5EF4-FFF2-40B4-BE49-F238E27FC236}">
                  <a16:creationId xmlns:a16="http://schemas.microsoft.com/office/drawing/2014/main" id="{FFD4EC6D-6E23-4A6E-A131-2CA73EF6F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3552180"/>
              <a:ext cx="444500" cy="750888"/>
            </a:xfrm>
            <a:custGeom>
              <a:avLst/>
              <a:gdLst>
                <a:gd name="T0" fmla="*/ 235 w 1123"/>
                <a:gd name="T1" fmla="*/ 0 h 1890"/>
                <a:gd name="T2" fmla="*/ 206 w 1123"/>
                <a:gd name="T3" fmla="*/ 54 h 1890"/>
                <a:gd name="T4" fmla="*/ 156 w 1123"/>
                <a:gd name="T5" fmla="*/ 166 h 1890"/>
                <a:gd name="T6" fmla="*/ 112 w 1123"/>
                <a:gd name="T7" fmla="*/ 281 h 1890"/>
                <a:gd name="T8" fmla="*/ 76 w 1123"/>
                <a:gd name="T9" fmla="*/ 398 h 1890"/>
                <a:gd name="T10" fmla="*/ 46 w 1123"/>
                <a:gd name="T11" fmla="*/ 517 h 1890"/>
                <a:gd name="T12" fmla="*/ 24 w 1123"/>
                <a:gd name="T13" fmla="*/ 638 h 1890"/>
                <a:gd name="T14" fmla="*/ 8 w 1123"/>
                <a:gd name="T15" fmla="*/ 759 h 1890"/>
                <a:gd name="T16" fmla="*/ 0 w 1123"/>
                <a:gd name="T17" fmla="*/ 883 h 1890"/>
                <a:gd name="T18" fmla="*/ 0 w 1123"/>
                <a:gd name="T19" fmla="*/ 945 h 1890"/>
                <a:gd name="T20" fmla="*/ 0 w 1123"/>
                <a:gd name="T21" fmla="*/ 1007 h 1890"/>
                <a:gd name="T22" fmla="*/ 8 w 1123"/>
                <a:gd name="T23" fmla="*/ 1130 h 1890"/>
                <a:gd name="T24" fmla="*/ 24 w 1123"/>
                <a:gd name="T25" fmla="*/ 1252 h 1890"/>
                <a:gd name="T26" fmla="*/ 46 w 1123"/>
                <a:gd name="T27" fmla="*/ 1373 h 1890"/>
                <a:gd name="T28" fmla="*/ 76 w 1123"/>
                <a:gd name="T29" fmla="*/ 1492 h 1890"/>
                <a:gd name="T30" fmla="*/ 112 w 1123"/>
                <a:gd name="T31" fmla="*/ 1608 h 1890"/>
                <a:gd name="T32" fmla="*/ 156 w 1123"/>
                <a:gd name="T33" fmla="*/ 1724 h 1890"/>
                <a:gd name="T34" fmla="*/ 206 w 1123"/>
                <a:gd name="T35" fmla="*/ 1835 h 1890"/>
                <a:gd name="T36" fmla="*/ 235 w 1123"/>
                <a:gd name="T37" fmla="*/ 1890 h 1890"/>
                <a:gd name="T38" fmla="*/ 1123 w 1123"/>
                <a:gd name="T39" fmla="*/ 1378 h 1890"/>
                <a:gd name="T40" fmla="*/ 1123 w 1123"/>
                <a:gd name="T41" fmla="*/ 512 h 1890"/>
                <a:gd name="T42" fmla="*/ 235 w 1123"/>
                <a:gd name="T43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3" h="1890">
                  <a:moveTo>
                    <a:pt x="235" y="0"/>
                  </a:moveTo>
                  <a:lnTo>
                    <a:pt x="206" y="54"/>
                  </a:lnTo>
                  <a:lnTo>
                    <a:pt x="156" y="166"/>
                  </a:lnTo>
                  <a:lnTo>
                    <a:pt x="112" y="281"/>
                  </a:lnTo>
                  <a:lnTo>
                    <a:pt x="76" y="398"/>
                  </a:lnTo>
                  <a:lnTo>
                    <a:pt x="46" y="517"/>
                  </a:lnTo>
                  <a:lnTo>
                    <a:pt x="24" y="638"/>
                  </a:lnTo>
                  <a:lnTo>
                    <a:pt x="8" y="759"/>
                  </a:lnTo>
                  <a:lnTo>
                    <a:pt x="0" y="883"/>
                  </a:lnTo>
                  <a:lnTo>
                    <a:pt x="0" y="945"/>
                  </a:lnTo>
                  <a:lnTo>
                    <a:pt x="0" y="1007"/>
                  </a:lnTo>
                  <a:lnTo>
                    <a:pt x="8" y="1130"/>
                  </a:lnTo>
                  <a:lnTo>
                    <a:pt x="24" y="1252"/>
                  </a:lnTo>
                  <a:lnTo>
                    <a:pt x="46" y="1373"/>
                  </a:lnTo>
                  <a:lnTo>
                    <a:pt x="76" y="1492"/>
                  </a:lnTo>
                  <a:lnTo>
                    <a:pt x="112" y="1608"/>
                  </a:lnTo>
                  <a:lnTo>
                    <a:pt x="156" y="1724"/>
                  </a:lnTo>
                  <a:lnTo>
                    <a:pt x="206" y="1835"/>
                  </a:lnTo>
                  <a:lnTo>
                    <a:pt x="235" y="1890"/>
                  </a:lnTo>
                  <a:lnTo>
                    <a:pt x="1123" y="1378"/>
                  </a:lnTo>
                  <a:lnTo>
                    <a:pt x="1123" y="512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133">
              <a:extLst>
                <a:ext uri="{FF2B5EF4-FFF2-40B4-BE49-F238E27FC236}">
                  <a16:creationId xmlns:a16="http://schemas.microsoft.com/office/drawing/2014/main" id="{C50F0647-0EB7-4D02-B6B4-BA57BAFF3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4149080"/>
              <a:ext cx="650875" cy="579438"/>
            </a:xfrm>
            <a:custGeom>
              <a:avLst/>
              <a:gdLst>
                <a:gd name="T0" fmla="*/ 0 w 1637"/>
                <a:gd name="T1" fmla="*/ 512 h 1457"/>
                <a:gd name="T2" fmla="*/ 35 w 1637"/>
                <a:gd name="T3" fmla="*/ 566 h 1457"/>
                <a:gd name="T4" fmla="*/ 107 w 1637"/>
                <a:gd name="T5" fmla="*/ 668 h 1457"/>
                <a:gd name="T6" fmla="*/ 185 w 1637"/>
                <a:gd name="T7" fmla="*/ 765 h 1457"/>
                <a:gd name="T8" fmla="*/ 269 w 1637"/>
                <a:gd name="T9" fmla="*/ 856 h 1457"/>
                <a:gd name="T10" fmla="*/ 357 w 1637"/>
                <a:gd name="T11" fmla="*/ 940 h 1457"/>
                <a:gd name="T12" fmla="*/ 449 w 1637"/>
                <a:gd name="T13" fmla="*/ 1020 h 1457"/>
                <a:gd name="T14" fmla="*/ 547 w 1637"/>
                <a:gd name="T15" fmla="*/ 1093 h 1457"/>
                <a:gd name="T16" fmla="*/ 648 w 1637"/>
                <a:gd name="T17" fmla="*/ 1160 h 1457"/>
                <a:gd name="T18" fmla="*/ 754 w 1637"/>
                <a:gd name="T19" fmla="*/ 1221 h 1457"/>
                <a:gd name="T20" fmla="*/ 861 w 1637"/>
                <a:gd name="T21" fmla="*/ 1275 h 1457"/>
                <a:gd name="T22" fmla="*/ 974 w 1637"/>
                <a:gd name="T23" fmla="*/ 1322 h 1457"/>
                <a:gd name="T24" fmla="*/ 1090 w 1637"/>
                <a:gd name="T25" fmla="*/ 1363 h 1457"/>
                <a:gd name="T26" fmla="*/ 1206 w 1637"/>
                <a:gd name="T27" fmla="*/ 1396 h 1457"/>
                <a:gd name="T28" fmla="*/ 1327 w 1637"/>
                <a:gd name="T29" fmla="*/ 1424 h 1457"/>
                <a:gd name="T30" fmla="*/ 1450 w 1637"/>
                <a:gd name="T31" fmla="*/ 1443 h 1457"/>
                <a:gd name="T32" fmla="*/ 1574 w 1637"/>
                <a:gd name="T33" fmla="*/ 1455 h 1457"/>
                <a:gd name="T34" fmla="*/ 1637 w 1637"/>
                <a:gd name="T35" fmla="*/ 1457 h 1457"/>
                <a:gd name="T36" fmla="*/ 1637 w 1637"/>
                <a:gd name="T37" fmla="*/ 433 h 1457"/>
                <a:gd name="T38" fmla="*/ 887 w 1637"/>
                <a:gd name="T39" fmla="*/ 0 h 1457"/>
                <a:gd name="T40" fmla="*/ 0 w 1637"/>
                <a:gd name="T41" fmla="*/ 512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7" h="1457">
                  <a:moveTo>
                    <a:pt x="0" y="512"/>
                  </a:moveTo>
                  <a:lnTo>
                    <a:pt x="35" y="566"/>
                  </a:lnTo>
                  <a:lnTo>
                    <a:pt x="107" y="668"/>
                  </a:lnTo>
                  <a:lnTo>
                    <a:pt x="185" y="765"/>
                  </a:lnTo>
                  <a:lnTo>
                    <a:pt x="269" y="856"/>
                  </a:lnTo>
                  <a:lnTo>
                    <a:pt x="357" y="940"/>
                  </a:lnTo>
                  <a:lnTo>
                    <a:pt x="449" y="1020"/>
                  </a:lnTo>
                  <a:lnTo>
                    <a:pt x="547" y="1093"/>
                  </a:lnTo>
                  <a:lnTo>
                    <a:pt x="648" y="1160"/>
                  </a:lnTo>
                  <a:lnTo>
                    <a:pt x="754" y="1221"/>
                  </a:lnTo>
                  <a:lnTo>
                    <a:pt x="861" y="1275"/>
                  </a:lnTo>
                  <a:lnTo>
                    <a:pt x="974" y="1322"/>
                  </a:lnTo>
                  <a:lnTo>
                    <a:pt x="1090" y="1363"/>
                  </a:lnTo>
                  <a:lnTo>
                    <a:pt x="1206" y="1396"/>
                  </a:lnTo>
                  <a:lnTo>
                    <a:pt x="1327" y="1424"/>
                  </a:lnTo>
                  <a:lnTo>
                    <a:pt x="1450" y="1443"/>
                  </a:lnTo>
                  <a:lnTo>
                    <a:pt x="1574" y="1455"/>
                  </a:lnTo>
                  <a:lnTo>
                    <a:pt x="1637" y="1457"/>
                  </a:lnTo>
                  <a:lnTo>
                    <a:pt x="1637" y="433"/>
                  </a:lnTo>
                  <a:lnTo>
                    <a:pt x="887" y="0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FBBF85E-1365-42B2-BBD4-D124586D839D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8680FB0-3610-4FC9-9223-FBEDAED7DB66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105CCBF-CD81-462C-826D-2B052C828AF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8C59E03-78E8-414C-992D-C74ACED85C77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9757C9-A647-4597-BE43-BEACF889674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9D0551E-AA13-41B2-862B-7C9EEFA57AB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1A5EB6B-4C73-4EDC-999C-51BD6C8665AC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F9165B5-E208-4319-808B-912868821823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A373222-5E73-47AC-ACA9-680B23BE638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D1CCDFA-B154-484C-8CDD-50C26E00271A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D386A35-75D2-47C2-A9E8-35740E7EDFC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690DCF-624C-44FA-89B6-D7B233220B9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E88289-EAA7-46A8-9FB0-9C2965380E33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70D3432-F62D-4030-A6FF-D20360753F48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D51FBF-8822-457C-B15A-DB0F1FC6C70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5B0C4EC-AF27-47BD-ABE4-4E9F12CF3B38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9A0A438-86FB-46FC-A3C1-3ADB3038176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CA7040C-8F56-455D-B6DB-A2B3233A6BF4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0" name="Graphic 39" descr="Puzzle">
            <a:extLst>
              <a:ext uri="{FF2B5EF4-FFF2-40B4-BE49-F238E27FC236}">
                <a16:creationId xmlns:a16="http://schemas.microsoft.com/office/drawing/2014/main" id="{A87DACEB-071D-4EC2-AF02-32B8923E6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41" name="Graphic 40" descr="Magnifying glass">
            <a:extLst>
              <a:ext uri="{FF2B5EF4-FFF2-40B4-BE49-F238E27FC236}">
                <a16:creationId xmlns:a16="http://schemas.microsoft.com/office/drawing/2014/main" id="{F2F32A5F-0310-4861-A975-AF5E64C97A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42" name="Graphic 41" descr="Fire">
            <a:extLst>
              <a:ext uri="{FF2B5EF4-FFF2-40B4-BE49-F238E27FC236}">
                <a16:creationId xmlns:a16="http://schemas.microsoft.com/office/drawing/2014/main" id="{AAAD877E-7353-45D8-9257-975FD64F70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43" name="Graphic 42" descr="Rocket">
            <a:extLst>
              <a:ext uri="{FF2B5EF4-FFF2-40B4-BE49-F238E27FC236}">
                <a16:creationId xmlns:a16="http://schemas.microsoft.com/office/drawing/2014/main" id="{F6932A12-325A-422B-A4F7-C2E71939C9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44" name="Graphic 43" descr="Lightbulb">
            <a:extLst>
              <a:ext uri="{FF2B5EF4-FFF2-40B4-BE49-F238E27FC236}">
                <a16:creationId xmlns:a16="http://schemas.microsoft.com/office/drawing/2014/main" id="{DBC397CD-D5D3-414C-A424-C7E5988C24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45" name="Graphic 44" descr="Bar chart">
            <a:extLst>
              <a:ext uri="{FF2B5EF4-FFF2-40B4-BE49-F238E27FC236}">
                <a16:creationId xmlns:a16="http://schemas.microsoft.com/office/drawing/2014/main" id="{E13A9E7F-FD9B-47B3-8587-6A18F5D7E4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AAD52451-18DA-4AC5-9945-9D985BFF07F5}"/>
              </a:ext>
            </a:extLst>
          </p:cNvPr>
          <p:cNvSpPr txBox="1"/>
          <p:nvPr/>
        </p:nvSpPr>
        <p:spPr>
          <a:xfrm>
            <a:off x="6277696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CAC5785-4907-4B46-91E6-00B08FDF38F7}"/>
              </a:ext>
            </a:extLst>
          </p:cNvPr>
          <p:cNvSpPr txBox="1"/>
          <p:nvPr/>
        </p:nvSpPr>
        <p:spPr>
          <a:xfrm>
            <a:off x="7403256" y="31367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5DBBDA-3060-4CE2-97F2-5D91250E3494}"/>
              </a:ext>
            </a:extLst>
          </p:cNvPr>
          <p:cNvSpPr txBox="1"/>
          <p:nvPr/>
        </p:nvSpPr>
        <p:spPr>
          <a:xfrm>
            <a:off x="6820847" y="4883123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5B300B4-642C-40C6-BB9D-54E2FCCFE619}"/>
              </a:ext>
            </a:extLst>
          </p:cNvPr>
          <p:cNvSpPr txBox="1"/>
          <p:nvPr/>
        </p:nvSpPr>
        <p:spPr>
          <a:xfrm>
            <a:off x="4476574" y="4883123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3464A5C-81D3-4B16-89A7-6460845603A8}"/>
              </a:ext>
            </a:extLst>
          </p:cNvPr>
          <p:cNvSpPr txBox="1"/>
          <p:nvPr/>
        </p:nvSpPr>
        <p:spPr>
          <a:xfrm>
            <a:off x="4029553" y="31367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F317EFF-48CC-4AC1-AED6-7F0042E9B433}"/>
              </a:ext>
            </a:extLst>
          </p:cNvPr>
          <p:cNvSpPr txBox="1"/>
          <p:nvPr/>
        </p:nvSpPr>
        <p:spPr>
          <a:xfrm>
            <a:off x="5088304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pic>
        <p:nvPicPr>
          <p:cNvPr id="52" name="Graphic 51" descr="Puzzle">
            <a:extLst>
              <a:ext uri="{FF2B5EF4-FFF2-40B4-BE49-F238E27FC236}">
                <a16:creationId xmlns:a16="http://schemas.microsoft.com/office/drawing/2014/main" id="{883D96A0-123E-48A3-B087-FA25EC9AB96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49015" y="3796100"/>
            <a:ext cx="692262" cy="692262"/>
          </a:xfrm>
          <a:prstGeom prst="rect">
            <a:avLst/>
          </a:prstGeom>
        </p:spPr>
      </p:pic>
      <p:pic>
        <p:nvPicPr>
          <p:cNvPr id="53" name="Graphic 52" descr="Magnifying glass">
            <a:extLst>
              <a:ext uri="{FF2B5EF4-FFF2-40B4-BE49-F238E27FC236}">
                <a16:creationId xmlns:a16="http://schemas.microsoft.com/office/drawing/2014/main" id="{A6FAD913-E45C-4E7D-BEA0-5DD748203CA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06580" y="5264111"/>
            <a:ext cx="692262" cy="692262"/>
          </a:xfrm>
          <a:prstGeom prst="rect">
            <a:avLst/>
          </a:prstGeom>
        </p:spPr>
      </p:pic>
      <p:pic>
        <p:nvPicPr>
          <p:cNvPr id="54" name="Graphic 53" descr="Fire">
            <a:extLst>
              <a:ext uri="{FF2B5EF4-FFF2-40B4-BE49-F238E27FC236}">
                <a16:creationId xmlns:a16="http://schemas.microsoft.com/office/drawing/2014/main" id="{0D55CC40-4FB0-4CAD-8E76-FE2920338F5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41161" y="5316230"/>
            <a:ext cx="692262" cy="692262"/>
          </a:xfrm>
          <a:prstGeom prst="rect">
            <a:avLst/>
          </a:prstGeom>
        </p:spPr>
      </p:pic>
      <p:pic>
        <p:nvPicPr>
          <p:cNvPr id="55" name="Graphic 54" descr="Rocket">
            <a:extLst>
              <a:ext uri="{FF2B5EF4-FFF2-40B4-BE49-F238E27FC236}">
                <a16:creationId xmlns:a16="http://schemas.microsoft.com/office/drawing/2014/main" id="{DE2C3B61-97D8-4F73-A176-208CDCCBD44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820147" y="2347903"/>
            <a:ext cx="692262" cy="692262"/>
          </a:xfrm>
          <a:prstGeom prst="rect">
            <a:avLst/>
          </a:prstGeom>
        </p:spPr>
      </p:pic>
      <p:pic>
        <p:nvPicPr>
          <p:cNvPr id="56" name="Graphic 55" descr="Lightbulb">
            <a:extLst>
              <a:ext uri="{FF2B5EF4-FFF2-40B4-BE49-F238E27FC236}">
                <a16:creationId xmlns:a16="http://schemas.microsoft.com/office/drawing/2014/main" id="{6D7B68D1-9D3E-4416-91CE-D3FDC0BD569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492937" y="2169297"/>
            <a:ext cx="694944" cy="694944"/>
          </a:xfrm>
          <a:prstGeom prst="rect">
            <a:avLst/>
          </a:prstGeom>
        </p:spPr>
      </p:pic>
      <p:pic>
        <p:nvPicPr>
          <p:cNvPr id="57" name="Graphic 56" descr="Bar chart">
            <a:extLst>
              <a:ext uri="{FF2B5EF4-FFF2-40B4-BE49-F238E27FC236}">
                <a16:creationId xmlns:a16="http://schemas.microsoft.com/office/drawing/2014/main" id="{84CE3F17-A07F-4B23-BFD5-D36B1C0A6DE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073870" y="3796100"/>
            <a:ext cx="694944" cy="694944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095743D8-E6BC-4CD8-84BB-107DBD32AB89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8193894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70160-D880-443C-BB7D-2B0DD0292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4BE656-CDB9-4DE8-A519-B693FFBA3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Hexagon Radial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43D23-4A03-4693-9F3E-D4E6D96A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389A41-3845-4C5A-BDA4-A87E218B5FCE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118224" y="2685189"/>
            <a:chExt cx="2327275" cy="2235200"/>
          </a:xfrm>
        </p:grpSpPr>
        <p:sp>
          <p:nvSpPr>
            <p:cNvPr id="5" name="Freeform 313">
              <a:extLst>
                <a:ext uri="{FF2B5EF4-FFF2-40B4-BE49-F238E27FC236}">
                  <a16:creationId xmlns:a16="http://schemas.microsoft.com/office/drawing/2014/main" id="{D45811F3-8F86-4D8C-8255-ABF70F08B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924" y="2685189"/>
              <a:ext cx="733425" cy="854075"/>
            </a:xfrm>
            <a:custGeom>
              <a:avLst/>
              <a:gdLst>
                <a:gd name="T0" fmla="*/ 0 w 1386"/>
                <a:gd name="T1" fmla="*/ 400 h 1616"/>
                <a:gd name="T2" fmla="*/ 692 w 1386"/>
                <a:gd name="T3" fmla="*/ 0 h 1616"/>
                <a:gd name="T4" fmla="*/ 1386 w 1386"/>
                <a:gd name="T5" fmla="*/ 400 h 1616"/>
                <a:gd name="T6" fmla="*/ 1386 w 1386"/>
                <a:gd name="T7" fmla="*/ 1218 h 1616"/>
                <a:gd name="T8" fmla="*/ 692 w 1386"/>
                <a:gd name="T9" fmla="*/ 1616 h 1616"/>
                <a:gd name="T10" fmla="*/ 0 w 1386"/>
                <a:gd name="T11" fmla="*/ 1216 h 1616"/>
                <a:gd name="T12" fmla="*/ 0 w 1386"/>
                <a:gd name="T13" fmla="*/ 400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6" h="1616">
                  <a:moveTo>
                    <a:pt x="0" y="400"/>
                  </a:moveTo>
                  <a:lnTo>
                    <a:pt x="692" y="0"/>
                  </a:lnTo>
                  <a:lnTo>
                    <a:pt x="1386" y="400"/>
                  </a:lnTo>
                  <a:lnTo>
                    <a:pt x="1386" y="1218"/>
                  </a:lnTo>
                  <a:lnTo>
                    <a:pt x="692" y="1616"/>
                  </a:lnTo>
                  <a:lnTo>
                    <a:pt x="0" y="1216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14">
              <a:extLst>
                <a:ext uri="{FF2B5EF4-FFF2-40B4-BE49-F238E27FC236}">
                  <a16:creationId xmlns:a16="http://schemas.microsoft.com/office/drawing/2014/main" id="{A839D4BA-F44B-49FA-B1CF-378755FD0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024" y="2685189"/>
              <a:ext cx="733425" cy="854075"/>
            </a:xfrm>
            <a:custGeom>
              <a:avLst/>
              <a:gdLst>
                <a:gd name="T0" fmla="*/ 0 w 1385"/>
                <a:gd name="T1" fmla="*/ 400 h 1616"/>
                <a:gd name="T2" fmla="*/ 693 w 1385"/>
                <a:gd name="T3" fmla="*/ 0 h 1616"/>
                <a:gd name="T4" fmla="*/ 1385 w 1385"/>
                <a:gd name="T5" fmla="*/ 400 h 1616"/>
                <a:gd name="T6" fmla="*/ 1385 w 1385"/>
                <a:gd name="T7" fmla="*/ 1218 h 1616"/>
                <a:gd name="T8" fmla="*/ 693 w 1385"/>
                <a:gd name="T9" fmla="*/ 1616 h 1616"/>
                <a:gd name="T10" fmla="*/ 0 w 1385"/>
                <a:gd name="T11" fmla="*/ 1216 h 1616"/>
                <a:gd name="T12" fmla="*/ 0 w 1385"/>
                <a:gd name="T13" fmla="*/ 400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5" h="1616">
                  <a:moveTo>
                    <a:pt x="0" y="400"/>
                  </a:moveTo>
                  <a:lnTo>
                    <a:pt x="693" y="0"/>
                  </a:lnTo>
                  <a:lnTo>
                    <a:pt x="1385" y="400"/>
                  </a:lnTo>
                  <a:lnTo>
                    <a:pt x="1385" y="1218"/>
                  </a:lnTo>
                  <a:lnTo>
                    <a:pt x="693" y="1616"/>
                  </a:lnTo>
                  <a:lnTo>
                    <a:pt x="0" y="1216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15">
              <a:extLst>
                <a:ext uri="{FF2B5EF4-FFF2-40B4-BE49-F238E27FC236}">
                  <a16:creationId xmlns:a16="http://schemas.microsoft.com/office/drawing/2014/main" id="{5DC5F56C-1F5B-428B-81D1-53385F704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924" y="4066314"/>
              <a:ext cx="733425" cy="854075"/>
            </a:xfrm>
            <a:custGeom>
              <a:avLst/>
              <a:gdLst>
                <a:gd name="T0" fmla="*/ 0 w 1386"/>
                <a:gd name="T1" fmla="*/ 399 h 1616"/>
                <a:gd name="T2" fmla="*/ 692 w 1386"/>
                <a:gd name="T3" fmla="*/ 0 h 1616"/>
                <a:gd name="T4" fmla="*/ 1386 w 1386"/>
                <a:gd name="T5" fmla="*/ 399 h 1616"/>
                <a:gd name="T6" fmla="*/ 1386 w 1386"/>
                <a:gd name="T7" fmla="*/ 1216 h 1616"/>
                <a:gd name="T8" fmla="*/ 692 w 1386"/>
                <a:gd name="T9" fmla="*/ 1616 h 1616"/>
                <a:gd name="T10" fmla="*/ 0 w 1386"/>
                <a:gd name="T11" fmla="*/ 1216 h 1616"/>
                <a:gd name="T12" fmla="*/ 0 w 1386"/>
                <a:gd name="T13" fmla="*/ 399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6" h="1616">
                  <a:moveTo>
                    <a:pt x="0" y="399"/>
                  </a:moveTo>
                  <a:lnTo>
                    <a:pt x="692" y="0"/>
                  </a:lnTo>
                  <a:lnTo>
                    <a:pt x="1386" y="399"/>
                  </a:lnTo>
                  <a:lnTo>
                    <a:pt x="1386" y="1216"/>
                  </a:lnTo>
                  <a:lnTo>
                    <a:pt x="692" y="1616"/>
                  </a:lnTo>
                  <a:lnTo>
                    <a:pt x="0" y="1216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16">
              <a:extLst>
                <a:ext uri="{FF2B5EF4-FFF2-40B4-BE49-F238E27FC236}">
                  <a16:creationId xmlns:a16="http://schemas.microsoft.com/office/drawing/2014/main" id="{927A2E49-9FD8-4F4F-8A3B-5246615D9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024" y="4066314"/>
              <a:ext cx="733425" cy="854075"/>
            </a:xfrm>
            <a:custGeom>
              <a:avLst/>
              <a:gdLst>
                <a:gd name="T0" fmla="*/ 0 w 1385"/>
                <a:gd name="T1" fmla="*/ 399 h 1616"/>
                <a:gd name="T2" fmla="*/ 693 w 1385"/>
                <a:gd name="T3" fmla="*/ 0 h 1616"/>
                <a:gd name="T4" fmla="*/ 1385 w 1385"/>
                <a:gd name="T5" fmla="*/ 399 h 1616"/>
                <a:gd name="T6" fmla="*/ 1385 w 1385"/>
                <a:gd name="T7" fmla="*/ 1216 h 1616"/>
                <a:gd name="T8" fmla="*/ 693 w 1385"/>
                <a:gd name="T9" fmla="*/ 1616 h 1616"/>
                <a:gd name="T10" fmla="*/ 0 w 1385"/>
                <a:gd name="T11" fmla="*/ 1216 h 1616"/>
                <a:gd name="T12" fmla="*/ 0 w 1385"/>
                <a:gd name="T13" fmla="*/ 399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5" h="1616">
                  <a:moveTo>
                    <a:pt x="0" y="399"/>
                  </a:moveTo>
                  <a:lnTo>
                    <a:pt x="693" y="0"/>
                  </a:lnTo>
                  <a:lnTo>
                    <a:pt x="1385" y="399"/>
                  </a:lnTo>
                  <a:lnTo>
                    <a:pt x="1385" y="1216"/>
                  </a:lnTo>
                  <a:lnTo>
                    <a:pt x="693" y="1616"/>
                  </a:lnTo>
                  <a:lnTo>
                    <a:pt x="0" y="1216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17">
              <a:extLst>
                <a:ext uri="{FF2B5EF4-FFF2-40B4-BE49-F238E27FC236}">
                  <a16:creationId xmlns:a16="http://schemas.microsoft.com/office/drawing/2014/main" id="{E102BE7D-2650-4833-BE3C-6DE558C33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2074" y="3377339"/>
              <a:ext cx="733425" cy="855663"/>
            </a:xfrm>
            <a:custGeom>
              <a:avLst/>
              <a:gdLst>
                <a:gd name="T0" fmla="*/ 0 w 1386"/>
                <a:gd name="T1" fmla="*/ 400 h 1615"/>
                <a:gd name="T2" fmla="*/ 694 w 1386"/>
                <a:gd name="T3" fmla="*/ 0 h 1615"/>
                <a:gd name="T4" fmla="*/ 1386 w 1386"/>
                <a:gd name="T5" fmla="*/ 400 h 1615"/>
                <a:gd name="T6" fmla="*/ 1386 w 1386"/>
                <a:gd name="T7" fmla="*/ 1215 h 1615"/>
                <a:gd name="T8" fmla="*/ 694 w 1386"/>
                <a:gd name="T9" fmla="*/ 1615 h 1615"/>
                <a:gd name="T10" fmla="*/ 0 w 1386"/>
                <a:gd name="T11" fmla="*/ 1215 h 1615"/>
                <a:gd name="T12" fmla="*/ 0 w 1386"/>
                <a:gd name="T13" fmla="*/ 40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6" h="1615">
                  <a:moveTo>
                    <a:pt x="0" y="400"/>
                  </a:moveTo>
                  <a:lnTo>
                    <a:pt x="694" y="0"/>
                  </a:lnTo>
                  <a:lnTo>
                    <a:pt x="1386" y="400"/>
                  </a:lnTo>
                  <a:lnTo>
                    <a:pt x="1386" y="1215"/>
                  </a:lnTo>
                  <a:lnTo>
                    <a:pt x="694" y="1615"/>
                  </a:lnTo>
                  <a:lnTo>
                    <a:pt x="0" y="1215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18">
              <a:extLst>
                <a:ext uri="{FF2B5EF4-FFF2-40B4-BE49-F238E27FC236}">
                  <a16:creationId xmlns:a16="http://schemas.microsoft.com/office/drawing/2014/main" id="{13C60C66-D7A6-457B-BE93-526CFC38B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224" y="3377339"/>
              <a:ext cx="733425" cy="855663"/>
            </a:xfrm>
            <a:custGeom>
              <a:avLst/>
              <a:gdLst>
                <a:gd name="T0" fmla="*/ 0 w 1387"/>
                <a:gd name="T1" fmla="*/ 400 h 1615"/>
                <a:gd name="T2" fmla="*/ 694 w 1387"/>
                <a:gd name="T3" fmla="*/ 0 h 1615"/>
                <a:gd name="T4" fmla="*/ 1387 w 1387"/>
                <a:gd name="T5" fmla="*/ 400 h 1615"/>
                <a:gd name="T6" fmla="*/ 1387 w 1387"/>
                <a:gd name="T7" fmla="*/ 1215 h 1615"/>
                <a:gd name="T8" fmla="*/ 694 w 1387"/>
                <a:gd name="T9" fmla="*/ 1615 h 1615"/>
                <a:gd name="T10" fmla="*/ 0 w 1387"/>
                <a:gd name="T11" fmla="*/ 1215 h 1615"/>
                <a:gd name="T12" fmla="*/ 0 w 1387"/>
                <a:gd name="T13" fmla="*/ 40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7" h="1615">
                  <a:moveTo>
                    <a:pt x="0" y="400"/>
                  </a:moveTo>
                  <a:lnTo>
                    <a:pt x="694" y="0"/>
                  </a:lnTo>
                  <a:lnTo>
                    <a:pt x="1387" y="400"/>
                  </a:lnTo>
                  <a:lnTo>
                    <a:pt x="1387" y="1215"/>
                  </a:lnTo>
                  <a:lnTo>
                    <a:pt x="694" y="1615"/>
                  </a:lnTo>
                  <a:lnTo>
                    <a:pt x="0" y="1215"/>
                  </a:lnTo>
                  <a:lnTo>
                    <a:pt x="0" y="4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19">
              <a:extLst>
                <a:ext uri="{FF2B5EF4-FFF2-40B4-BE49-F238E27FC236}">
                  <a16:creationId xmlns:a16="http://schemas.microsoft.com/office/drawing/2014/main" id="{901A2D95-28B0-49D4-84FA-A0C575AE5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49" y="3299551"/>
              <a:ext cx="1009650" cy="1009650"/>
            </a:xfrm>
            <a:custGeom>
              <a:avLst/>
              <a:gdLst>
                <a:gd name="T0" fmla="*/ 1908 w 1910"/>
                <a:gd name="T1" fmla="*/ 1003 h 1908"/>
                <a:gd name="T2" fmla="*/ 1880 w 1910"/>
                <a:gd name="T3" fmla="*/ 1193 h 1908"/>
                <a:gd name="T4" fmla="*/ 1815 w 1910"/>
                <a:gd name="T5" fmla="*/ 1367 h 1908"/>
                <a:gd name="T6" fmla="*/ 1720 w 1910"/>
                <a:gd name="T7" fmla="*/ 1525 h 1908"/>
                <a:gd name="T8" fmla="*/ 1596 w 1910"/>
                <a:gd name="T9" fmla="*/ 1660 h 1908"/>
                <a:gd name="T10" fmla="*/ 1449 w 1910"/>
                <a:gd name="T11" fmla="*/ 1770 h 1908"/>
                <a:gd name="T12" fmla="*/ 1284 w 1910"/>
                <a:gd name="T13" fmla="*/ 1850 h 1908"/>
                <a:gd name="T14" fmla="*/ 1099 w 1910"/>
                <a:gd name="T15" fmla="*/ 1898 h 1908"/>
                <a:gd name="T16" fmla="*/ 954 w 1910"/>
                <a:gd name="T17" fmla="*/ 1908 h 1908"/>
                <a:gd name="T18" fmla="*/ 809 w 1910"/>
                <a:gd name="T19" fmla="*/ 1898 h 1908"/>
                <a:gd name="T20" fmla="*/ 626 w 1910"/>
                <a:gd name="T21" fmla="*/ 1850 h 1908"/>
                <a:gd name="T22" fmla="*/ 459 w 1910"/>
                <a:gd name="T23" fmla="*/ 1770 h 1908"/>
                <a:gd name="T24" fmla="*/ 312 w 1910"/>
                <a:gd name="T25" fmla="*/ 1660 h 1908"/>
                <a:gd name="T26" fmla="*/ 190 w 1910"/>
                <a:gd name="T27" fmla="*/ 1525 h 1908"/>
                <a:gd name="T28" fmla="*/ 93 w 1910"/>
                <a:gd name="T29" fmla="*/ 1367 h 1908"/>
                <a:gd name="T30" fmla="*/ 30 w 1910"/>
                <a:gd name="T31" fmla="*/ 1193 h 1908"/>
                <a:gd name="T32" fmla="*/ 1 w 1910"/>
                <a:gd name="T33" fmla="*/ 1003 h 1908"/>
                <a:gd name="T34" fmla="*/ 1 w 1910"/>
                <a:gd name="T35" fmla="*/ 905 h 1908"/>
                <a:gd name="T36" fmla="*/ 30 w 1910"/>
                <a:gd name="T37" fmla="*/ 715 h 1908"/>
                <a:gd name="T38" fmla="*/ 93 w 1910"/>
                <a:gd name="T39" fmla="*/ 539 h 1908"/>
                <a:gd name="T40" fmla="*/ 190 w 1910"/>
                <a:gd name="T41" fmla="*/ 383 h 1908"/>
                <a:gd name="T42" fmla="*/ 312 w 1910"/>
                <a:gd name="T43" fmla="*/ 247 h 1908"/>
                <a:gd name="T44" fmla="*/ 459 w 1910"/>
                <a:gd name="T45" fmla="*/ 137 h 1908"/>
                <a:gd name="T46" fmla="*/ 626 w 1910"/>
                <a:gd name="T47" fmla="*/ 57 h 1908"/>
                <a:gd name="T48" fmla="*/ 809 w 1910"/>
                <a:gd name="T49" fmla="*/ 10 h 1908"/>
                <a:gd name="T50" fmla="*/ 954 w 1910"/>
                <a:gd name="T51" fmla="*/ 0 h 1908"/>
                <a:gd name="T52" fmla="*/ 1099 w 1910"/>
                <a:gd name="T53" fmla="*/ 10 h 1908"/>
                <a:gd name="T54" fmla="*/ 1284 w 1910"/>
                <a:gd name="T55" fmla="*/ 57 h 1908"/>
                <a:gd name="T56" fmla="*/ 1449 w 1910"/>
                <a:gd name="T57" fmla="*/ 137 h 1908"/>
                <a:gd name="T58" fmla="*/ 1596 w 1910"/>
                <a:gd name="T59" fmla="*/ 247 h 1908"/>
                <a:gd name="T60" fmla="*/ 1720 w 1910"/>
                <a:gd name="T61" fmla="*/ 383 h 1908"/>
                <a:gd name="T62" fmla="*/ 1815 w 1910"/>
                <a:gd name="T63" fmla="*/ 539 h 1908"/>
                <a:gd name="T64" fmla="*/ 1880 w 1910"/>
                <a:gd name="T65" fmla="*/ 715 h 1908"/>
                <a:gd name="T66" fmla="*/ 1908 w 1910"/>
                <a:gd name="T67" fmla="*/ 905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0" h="1908">
                  <a:moveTo>
                    <a:pt x="1910" y="954"/>
                  </a:moveTo>
                  <a:lnTo>
                    <a:pt x="1908" y="1003"/>
                  </a:lnTo>
                  <a:lnTo>
                    <a:pt x="1898" y="1099"/>
                  </a:lnTo>
                  <a:lnTo>
                    <a:pt x="1880" y="1193"/>
                  </a:lnTo>
                  <a:lnTo>
                    <a:pt x="1852" y="1282"/>
                  </a:lnTo>
                  <a:lnTo>
                    <a:pt x="1815" y="1367"/>
                  </a:lnTo>
                  <a:lnTo>
                    <a:pt x="1772" y="1449"/>
                  </a:lnTo>
                  <a:lnTo>
                    <a:pt x="1720" y="1525"/>
                  </a:lnTo>
                  <a:lnTo>
                    <a:pt x="1661" y="1595"/>
                  </a:lnTo>
                  <a:lnTo>
                    <a:pt x="1596" y="1660"/>
                  </a:lnTo>
                  <a:lnTo>
                    <a:pt x="1526" y="1718"/>
                  </a:lnTo>
                  <a:lnTo>
                    <a:pt x="1449" y="1770"/>
                  </a:lnTo>
                  <a:lnTo>
                    <a:pt x="1369" y="1814"/>
                  </a:lnTo>
                  <a:lnTo>
                    <a:pt x="1284" y="1850"/>
                  </a:lnTo>
                  <a:lnTo>
                    <a:pt x="1193" y="1877"/>
                  </a:lnTo>
                  <a:lnTo>
                    <a:pt x="1099" y="1898"/>
                  </a:lnTo>
                  <a:lnTo>
                    <a:pt x="1004" y="1906"/>
                  </a:lnTo>
                  <a:lnTo>
                    <a:pt x="954" y="1908"/>
                  </a:lnTo>
                  <a:lnTo>
                    <a:pt x="905" y="1906"/>
                  </a:lnTo>
                  <a:lnTo>
                    <a:pt x="809" y="1898"/>
                  </a:lnTo>
                  <a:lnTo>
                    <a:pt x="717" y="1877"/>
                  </a:lnTo>
                  <a:lnTo>
                    <a:pt x="626" y="1850"/>
                  </a:lnTo>
                  <a:lnTo>
                    <a:pt x="541" y="1814"/>
                  </a:lnTo>
                  <a:lnTo>
                    <a:pt x="459" y="1770"/>
                  </a:lnTo>
                  <a:lnTo>
                    <a:pt x="383" y="1718"/>
                  </a:lnTo>
                  <a:lnTo>
                    <a:pt x="312" y="1660"/>
                  </a:lnTo>
                  <a:lnTo>
                    <a:pt x="247" y="1595"/>
                  </a:lnTo>
                  <a:lnTo>
                    <a:pt x="190" y="1525"/>
                  </a:lnTo>
                  <a:lnTo>
                    <a:pt x="138" y="1449"/>
                  </a:lnTo>
                  <a:lnTo>
                    <a:pt x="93" y="1367"/>
                  </a:lnTo>
                  <a:lnTo>
                    <a:pt x="57" y="1282"/>
                  </a:lnTo>
                  <a:lnTo>
                    <a:pt x="30" y="1193"/>
                  </a:lnTo>
                  <a:lnTo>
                    <a:pt x="11" y="1099"/>
                  </a:lnTo>
                  <a:lnTo>
                    <a:pt x="1" y="1003"/>
                  </a:lnTo>
                  <a:lnTo>
                    <a:pt x="0" y="954"/>
                  </a:lnTo>
                  <a:lnTo>
                    <a:pt x="1" y="905"/>
                  </a:lnTo>
                  <a:lnTo>
                    <a:pt x="11" y="808"/>
                  </a:lnTo>
                  <a:lnTo>
                    <a:pt x="30" y="715"/>
                  </a:lnTo>
                  <a:lnTo>
                    <a:pt x="57" y="626"/>
                  </a:lnTo>
                  <a:lnTo>
                    <a:pt x="93" y="539"/>
                  </a:lnTo>
                  <a:lnTo>
                    <a:pt x="138" y="459"/>
                  </a:lnTo>
                  <a:lnTo>
                    <a:pt x="190" y="383"/>
                  </a:lnTo>
                  <a:lnTo>
                    <a:pt x="247" y="312"/>
                  </a:lnTo>
                  <a:lnTo>
                    <a:pt x="312" y="247"/>
                  </a:lnTo>
                  <a:lnTo>
                    <a:pt x="383" y="188"/>
                  </a:lnTo>
                  <a:lnTo>
                    <a:pt x="459" y="137"/>
                  </a:lnTo>
                  <a:lnTo>
                    <a:pt x="541" y="93"/>
                  </a:lnTo>
                  <a:lnTo>
                    <a:pt x="626" y="57"/>
                  </a:lnTo>
                  <a:lnTo>
                    <a:pt x="717" y="29"/>
                  </a:lnTo>
                  <a:lnTo>
                    <a:pt x="809" y="10"/>
                  </a:lnTo>
                  <a:lnTo>
                    <a:pt x="905" y="0"/>
                  </a:lnTo>
                  <a:lnTo>
                    <a:pt x="954" y="0"/>
                  </a:lnTo>
                  <a:lnTo>
                    <a:pt x="1004" y="0"/>
                  </a:lnTo>
                  <a:lnTo>
                    <a:pt x="1099" y="10"/>
                  </a:lnTo>
                  <a:lnTo>
                    <a:pt x="1193" y="29"/>
                  </a:lnTo>
                  <a:lnTo>
                    <a:pt x="1284" y="57"/>
                  </a:lnTo>
                  <a:lnTo>
                    <a:pt x="1369" y="93"/>
                  </a:lnTo>
                  <a:lnTo>
                    <a:pt x="1449" y="137"/>
                  </a:lnTo>
                  <a:lnTo>
                    <a:pt x="1526" y="188"/>
                  </a:lnTo>
                  <a:lnTo>
                    <a:pt x="1596" y="247"/>
                  </a:lnTo>
                  <a:lnTo>
                    <a:pt x="1661" y="312"/>
                  </a:lnTo>
                  <a:lnTo>
                    <a:pt x="1720" y="383"/>
                  </a:lnTo>
                  <a:lnTo>
                    <a:pt x="1772" y="459"/>
                  </a:lnTo>
                  <a:lnTo>
                    <a:pt x="1815" y="539"/>
                  </a:lnTo>
                  <a:lnTo>
                    <a:pt x="1852" y="626"/>
                  </a:lnTo>
                  <a:lnTo>
                    <a:pt x="1880" y="715"/>
                  </a:lnTo>
                  <a:lnTo>
                    <a:pt x="1898" y="808"/>
                  </a:lnTo>
                  <a:lnTo>
                    <a:pt x="1908" y="905"/>
                  </a:lnTo>
                  <a:lnTo>
                    <a:pt x="1910" y="954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20">
              <a:extLst>
                <a:ext uri="{FF2B5EF4-FFF2-40B4-BE49-F238E27FC236}">
                  <a16:creationId xmlns:a16="http://schemas.microsoft.com/office/drawing/2014/main" id="{B004FBE6-582B-4A9E-9CC4-57DC75F94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162" y="3437664"/>
              <a:ext cx="733425" cy="733425"/>
            </a:xfrm>
            <a:custGeom>
              <a:avLst/>
              <a:gdLst>
                <a:gd name="T0" fmla="*/ 1386 w 1386"/>
                <a:gd name="T1" fmla="*/ 694 h 1386"/>
                <a:gd name="T2" fmla="*/ 1383 w 1386"/>
                <a:gd name="T3" fmla="*/ 764 h 1386"/>
                <a:gd name="T4" fmla="*/ 1356 w 1386"/>
                <a:gd name="T5" fmla="*/ 900 h 1386"/>
                <a:gd name="T6" fmla="*/ 1304 w 1386"/>
                <a:gd name="T7" fmla="*/ 1025 h 1386"/>
                <a:gd name="T8" fmla="*/ 1229 w 1386"/>
                <a:gd name="T9" fmla="*/ 1136 h 1386"/>
                <a:gd name="T10" fmla="*/ 1134 w 1386"/>
                <a:gd name="T11" fmla="*/ 1229 h 1386"/>
                <a:gd name="T12" fmla="*/ 1023 w 1386"/>
                <a:gd name="T13" fmla="*/ 1304 h 1386"/>
                <a:gd name="T14" fmla="*/ 899 w 1386"/>
                <a:gd name="T15" fmla="*/ 1356 h 1386"/>
                <a:gd name="T16" fmla="*/ 764 w 1386"/>
                <a:gd name="T17" fmla="*/ 1384 h 1386"/>
                <a:gd name="T18" fmla="*/ 692 w 1386"/>
                <a:gd name="T19" fmla="*/ 1386 h 1386"/>
                <a:gd name="T20" fmla="*/ 621 w 1386"/>
                <a:gd name="T21" fmla="*/ 1384 h 1386"/>
                <a:gd name="T22" fmla="*/ 486 w 1386"/>
                <a:gd name="T23" fmla="*/ 1356 h 1386"/>
                <a:gd name="T24" fmla="*/ 361 w 1386"/>
                <a:gd name="T25" fmla="*/ 1304 h 1386"/>
                <a:gd name="T26" fmla="*/ 252 w 1386"/>
                <a:gd name="T27" fmla="*/ 1229 h 1386"/>
                <a:gd name="T28" fmla="*/ 157 w 1386"/>
                <a:gd name="T29" fmla="*/ 1136 h 1386"/>
                <a:gd name="T30" fmla="*/ 82 w 1386"/>
                <a:gd name="T31" fmla="*/ 1025 h 1386"/>
                <a:gd name="T32" fmla="*/ 30 w 1386"/>
                <a:gd name="T33" fmla="*/ 900 h 1386"/>
                <a:gd name="T34" fmla="*/ 1 w 1386"/>
                <a:gd name="T35" fmla="*/ 764 h 1386"/>
                <a:gd name="T36" fmla="*/ 0 w 1386"/>
                <a:gd name="T37" fmla="*/ 694 h 1386"/>
                <a:gd name="T38" fmla="*/ 1 w 1386"/>
                <a:gd name="T39" fmla="*/ 622 h 1386"/>
                <a:gd name="T40" fmla="*/ 30 w 1386"/>
                <a:gd name="T41" fmla="*/ 487 h 1386"/>
                <a:gd name="T42" fmla="*/ 82 w 1386"/>
                <a:gd name="T43" fmla="*/ 363 h 1386"/>
                <a:gd name="T44" fmla="*/ 157 w 1386"/>
                <a:gd name="T45" fmla="*/ 252 h 1386"/>
                <a:gd name="T46" fmla="*/ 252 w 1386"/>
                <a:gd name="T47" fmla="*/ 159 h 1386"/>
                <a:gd name="T48" fmla="*/ 361 w 1386"/>
                <a:gd name="T49" fmla="*/ 84 h 1386"/>
                <a:gd name="T50" fmla="*/ 486 w 1386"/>
                <a:gd name="T51" fmla="*/ 31 h 1386"/>
                <a:gd name="T52" fmla="*/ 621 w 1386"/>
                <a:gd name="T53" fmla="*/ 3 h 1386"/>
                <a:gd name="T54" fmla="*/ 692 w 1386"/>
                <a:gd name="T55" fmla="*/ 0 h 1386"/>
                <a:gd name="T56" fmla="*/ 764 w 1386"/>
                <a:gd name="T57" fmla="*/ 3 h 1386"/>
                <a:gd name="T58" fmla="*/ 899 w 1386"/>
                <a:gd name="T59" fmla="*/ 31 h 1386"/>
                <a:gd name="T60" fmla="*/ 1023 w 1386"/>
                <a:gd name="T61" fmla="*/ 84 h 1386"/>
                <a:gd name="T62" fmla="*/ 1134 w 1386"/>
                <a:gd name="T63" fmla="*/ 159 h 1386"/>
                <a:gd name="T64" fmla="*/ 1229 w 1386"/>
                <a:gd name="T65" fmla="*/ 252 h 1386"/>
                <a:gd name="T66" fmla="*/ 1304 w 1386"/>
                <a:gd name="T67" fmla="*/ 363 h 1386"/>
                <a:gd name="T68" fmla="*/ 1356 w 1386"/>
                <a:gd name="T69" fmla="*/ 487 h 1386"/>
                <a:gd name="T70" fmla="*/ 1383 w 1386"/>
                <a:gd name="T71" fmla="*/ 622 h 1386"/>
                <a:gd name="T72" fmla="*/ 1386 w 1386"/>
                <a:gd name="T73" fmla="*/ 694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6" h="1386">
                  <a:moveTo>
                    <a:pt x="1386" y="694"/>
                  </a:moveTo>
                  <a:lnTo>
                    <a:pt x="1383" y="764"/>
                  </a:lnTo>
                  <a:lnTo>
                    <a:pt x="1356" y="900"/>
                  </a:lnTo>
                  <a:lnTo>
                    <a:pt x="1304" y="1025"/>
                  </a:lnTo>
                  <a:lnTo>
                    <a:pt x="1229" y="1136"/>
                  </a:lnTo>
                  <a:lnTo>
                    <a:pt x="1134" y="1229"/>
                  </a:lnTo>
                  <a:lnTo>
                    <a:pt x="1023" y="1304"/>
                  </a:lnTo>
                  <a:lnTo>
                    <a:pt x="899" y="1356"/>
                  </a:lnTo>
                  <a:lnTo>
                    <a:pt x="764" y="1384"/>
                  </a:lnTo>
                  <a:lnTo>
                    <a:pt x="692" y="1386"/>
                  </a:lnTo>
                  <a:lnTo>
                    <a:pt x="621" y="1384"/>
                  </a:lnTo>
                  <a:lnTo>
                    <a:pt x="486" y="1356"/>
                  </a:lnTo>
                  <a:lnTo>
                    <a:pt x="361" y="1304"/>
                  </a:lnTo>
                  <a:lnTo>
                    <a:pt x="252" y="1229"/>
                  </a:lnTo>
                  <a:lnTo>
                    <a:pt x="157" y="1136"/>
                  </a:lnTo>
                  <a:lnTo>
                    <a:pt x="82" y="1025"/>
                  </a:lnTo>
                  <a:lnTo>
                    <a:pt x="30" y="900"/>
                  </a:lnTo>
                  <a:lnTo>
                    <a:pt x="1" y="764"/>
                  </a:lnTo>
                  <a:lnTo>
                    <a:pt x="0" y="694"/>
                  </a:lnTo>
                  <a:lnTo>
                    <a:pt x="1" y="622"/>
                  </a:lnTo>
                  <a:lnTo>
                    <a:pt x="30" y="487"/>
                  </a:lnTo>
                  <a:lnTo>
                    <a:pt x="82" y="363"/>
                  </a:lnTo>
                  <a:lnTo>
                    <a:pt x="157" y="252"/>
                  </a:lnTo>
                  <a:lnTo>
                    <a:pt x="252" y="159"/>
                  </a:lnTo>
                  <a:lnTo>
                    <a:pt x="361" y="84"/>
                  </a:lnTo>
                  <a:lnTo>
                    <a:pt x="486" y="31"/>
                  </a:lnTo>
                  <a:lnTo>
                    <a:pt x="621" y="3"/>
                  </a:lnTo>
                  <a:lnTo>
                    <a:pt x="692" y="0"/>
                  </a:lnTo>
                  <a:lnTo>
                    <a:pt x="764" y="3"/>
                  </a:lnTo>
                  <a:lnTo>
                    <a:pt x="899" y="31"/>
                  </a:lnTo>
                  <a:lnTo>
                    <a:pt x="1023" y="84"/>
                  </a:lnTo>
                  <a:lnTo>
                    <a:pt x="1134" y="159"/>
                  </a:lnTo>
                  <a:lnTo>
                    <a:pt x="1229" y="252"/>
                  </a:lnTo>
                  <a:lnTo>
                    <a:pt x="1304" y="363"/>
                  </a:lnTo>
                  <a:lnTo>
                    <a:pt x="1356" y="487"/>
                  </a:lnTo>
                  <a:lnTo>
                    <a:pt x="1383" y="622"/>
                  </a:lnTo>
                  <a:lnTo>
                    <a:pt x="1386" y="6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/>
                <a:t>Lorem Ipsum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9B097C-E97A-426E-8C92-F390D7EE6F74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237DC6F-4CCC-4EDE-B62F-DBEB7903E056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17AF68-FEE5-468B-BE0E-01C475FA5C6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471716-604B-4AD2-90A7-41215DAB9C4A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E6A45A9-590A-46CF-9DF5-0E2F472458D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C4D3678-73AE-4EF2-8E28-7A343254EC7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C62C3EB-E731-4E38-B887-855D85150EAB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1691C4A-B99F-4C28-AB50-384989397A58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BF125EC-EAA1-4D49-A022-2DAE06E59EB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B8C5285-CAF9-49A4-99B7-C2BD62851EAA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C7CBD17-BBE4-4CC2-8013-0510DA02EE1E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8563A57-9003-4EF8-8A42-236E3D4E214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DE9F447-5081-488C-94B6-DD6340174514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7DA70C2-6A48-4693-9EB6-05ED56B73F3E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089273A-504B-4510-B079-28E231EBD7C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0122DD6-EA56-4024-8F56-0140F0D34632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E3D2680-FEA4-4AF1-87FC-6FF36E57693E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AD9210F-DD56-4994-9C33-65C3BC60585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3" name="Graphic 32" descr="Puzzle">
            <a:extLst>
              <a:ext uri="{FF2B5EF4-FFF2-40B4-BE49-F238E27FC236}">
                <a16:creationId xmlns:a16="http://schemas.microsoft.com/office/drawing/2014/main" id="{C67AF94C-4B76-4315-A207-9F1D70CED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34" name="Graphic 33" descr="Magnifying glass">
            <a:extLst>
              <a:ext uri="{FF2B5EF4-FFF2-40B4-BE49-F238E27FC236}">
                <a16:creationId xmlns:a16="http://schemas.microsoft.com/office/drawing/2014/main" id="{7BDD130A-4655-4AD8-A84C-F8653B49F0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35" name="Graphic 34" descr="Fire">
            <a:extLst>
              <a:ext uri="{FF2B5EF4-FFF2-40B4-BE49-F238E27FC236}">
                <a16:creationId xmlns:a16="http://schemas.microsoft.com/office/drawing/2014/main" id="{E16410F6-6927-4EAB-A9AC-59BEAB9B21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36" name="Graphic 35" descr="Rocket">
            <a:extLst>
              <a:ext uri="{FF2B5EF4-FFF2-40B4-BE49-F238E27FC236}">
                <a16:creationId xmlns:a16="http://schemas.microsoft.com/office/drawing/2014/main" id="{0538AA61-9D2C-41E2-A013-7063FDE0FA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37" name="Graphic 36" descr="Lightbulb">
            <a:extLst>
              <a:ext uri="{FF2B5EF4-FFF2-40B4-BE49-F238E27FC236}">
                <a16:creationId xmlns:a16="http://schemas.microsoft.com/office/drawing/2014/main" id="{2266EEF1-0212-4472-B871-5F98FD3A89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38" name="Graphic 37" descr="Bar chart">
            <a:extLst>
              <a:ext uri="{FF2B5EF4-FFF2-40B4-BE49-F238E27FC236}">
                <a16:creationId xmlns:a16="http://schemas.microsoft.com/office/drawing/2014/main" id="{C00DB3BE-48CE-42B5-A5FD-F9A20D6E7AA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5E990B98-888C-46F5-B151-4C3AEAAA843E}"/>
              </a:ext>
            </a:extLst>
          </p:cNvPr>
          <p:cNvSpPr txBox="1"/>
          <p:nvPr/>
        </p:nvSpPr>
        <p:spPr>
          <a:xfrm>
            <a:off x="6521118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192AA2-18DB-4B2C-9C67-A56A3080726E}"/>
              </a:ext>
            </a:extLst>
          </p:cNvPr>
          <p:cNvSpPr txBox="1"/>
          <p:nvPr/>
        </p:nvSpPr>
        <p:spPr>
          <a:xfrm>
            <a:off x="7330955" y="3187367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F18BA3-F682-4779-84CD-287D4C1F04C0}"/>
              </a:ext>
            </a:extLst>
          </p:cNvPr>
          <p:cNvSpPr txBox="1"/>
          <p:nvPr/>
        </p:nvSpPr>
        <p:spPr>
          <a:xfrm>
            <a:off x="6578011" y="529004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14B1533-B272-4528-A82A-F29D26DDBF11}"/>
              </a:ext>
            </a:extLst>
          </p:cNvPr>
          <p:cNvSpPr txBox="1"/>
          <p:nvPr/>
        </p:nvSpPr>
        <p:spPr>
          <a:xfrm>
            <a:off x="4845619" y="529004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8933D1-AD8D-4306-A4B7-35BF8C3FFE2E}"/>
              </a:ext>
            </a:extLst>
          </p:cNvPr>
          <p:cNvSpPr txBox="1"/>
          <p:nvPr/>
        </p:nvSpPr>
        <p:spPr>
          <a:xfrm>
            <a:off x="4042810" y="3187367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A6D92FD-DCC6-4CE9-BF39-26466F9D2AFD}"/>
              </a:ext>
            </a:extLst>
          </p:cNvPr>
          <p:cNvSpPr txBox="1"/>
          <p:nvPr/>
        </p:nvSpPr>
        <p:spPr>
          <a:xfrm>
            <a:off x="4854115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pic>
        <p:nvPicPr>
          <p:cNvPr id="45" name="Graphic 44" descr="Puzzle">
            <a:extLst>
              <a:ext uri="{FF2B5EF4-FFF2-40B4-BE49-F238E27FC236}">
                <a16:creationId xmlns:a16="http://schemas.microsoft.com/office/drawing/2014/main" id="{B006AFD5-5527-4EC6-8559-30953A1E4A7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91585" y="3991091"/>
            <a:ext cx="692262" cy="692262"/>
          </a:xfrm>
          <a:prstGeom prst="rect">
            <a:avLst/>
          </a:prstGeom>
        </p:spPr>
      </p:pic>
      <p:pic>
        <p:nvPicPr>
          <p:cNvPr id="46" name="Graphic 45" descr="Magnifying glass">
            <a:extLst>
              <a:ext uri="{FF2B5EF4-FFF2-40B4-BE49-F238E27FC236}">
                <a16:creationId xmlns:a16="http://schemas.microsoft.com/office/drawing/2014/main" id="{9AA08A92-529F-42E2-A8D6-97F67D08D51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90862" y="4792771"/>
            <a:ext cx="692262" cy="692262"/>
          </a:xfrm>
          <a:prstGeom prst="rect">
            <a:avLst/>
          </a:prstGeom>
        </p:spPr>
      </p:pic>
      <p:pic>
        <p:nvPicPr>
          <p:cNvPr id="47" name="Graphic 46" descr="Fire">
            <a:extLst>
              <a:ext uri="{FF2B5EF4-FFF2-40B4-BE49-F238E27FC236}">
                <a16:creationId xmlns:a16="http://schemas.microsoft.com/office/drawing/2014/main" id="{C8787B06-D37A-4FCA-9279-77BAD2AB21B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625459" y="4782437"/>
            <a:ext cx="692262" cy="692262"/>
          </a:xfrm>
          <a:prstGeom prst="rect">
            <a:avLst/>
          </a:prstGeom>
        </p:spPr>
      </p:pic>
      <p:pic>
        <p:nvPicPr>
          <p:cNvPr id="48" name="Graphic 47" descr="Rocket">
            <a:extLst>
              <a:ext uri="{FF2B5EF4-FFF2-40B4-BE49-F238E27FC236}">
                <a16:creationId xmlns:a16="http://schemas.microsoft.com/office/drawing/2014/main" id="{01037116-B93F-4640-8D99-7DD4E63138B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557609" y="2478318"/>
            <a:ext cx="692262" cy="692262"/>
          </a:xfrm>
          <a:prstGeom prst="rect">
            <a:avLst/>
          </a:prstGeom>
        </p:spPr>
      </p:pic>
      <p:pic>
        <p:nvPicPr>
          <p:cNvPr id="49" name="Graphic 48" descr="Lightbulb">
            <a:extLst>
              <a:ext uri="{FF2B5EF4-FFF2-40B4-BE49-F238E27FC236}">
                <a16:creationId xmlns:a16="http://schemas.microsoft.com/office/drawing/2014/main" id="{0423C530-B42B-4FDB-AFEA-9825A8531A8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938939" y="2418940"/>
            <a:ext cx="694944" cy="694944"/>
          </a:xfrm>
          <a:prstGeom prst="rect">
            <a:avLst/>
          </a:prstGeom>
        </p:spPr>
      </p:pic>
      <p:pic>
        <p:nvPicPr>
          <p:cNvPr id="50" name="Graphic 49" descr="Bar chart">
            <a:extLst>
              <a:ext uri="{FF2B5EF4-FFF2-40B4-BE49-F238E27FC236}">
                <a16:creationId xmlns:a16="http://schemas.microsoft.com/office/drawing/2014/main" id="{03B16B08-A530-49FE-8202-16D7ECC602F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124864" y="3988409"/>
            <a:ext cx="694944" cy="6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390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C3BEE-C5CE-46D7-9796-E0FCEF662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0738DC-11E2-4992-BACD-33BEB3FAD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2 Curved Up &amp; Down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255C0-49A1-4332-9C5E-03F0ABF7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8F2470-AAF3-4E0F-8448-B4A4E14B7DFA}"/>
              </a:ext>
            </a:extLst>
          </p:cNvPr>
          <p:cNvGrpSpPr>
            <a:grpSpLocks noChangeAspect="1"/>
          </p:cNvGrpSpPr>
          <p:nvPr/>
        </p:nvGrpSpPr>
        <p:grpSpPr>
          <a:xfrm>
            <a:off x="4015351" y="1566271"/>
            <a:ext cx="4161298" cy="4736592"/>
            <a:chOff x="4727848" y="2348880"/>
            <a:chExt cx="3095078" cy="352296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B769A1-F96D-49E1-93E3-88ACD96ED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215" y="4161134"/>
              <a:ext cx="2945318" cy="1710715"/>
            </a:xfrm>
            <a:custGeom>
              <a:avLst/>
              <a:gdLst>
                <a:gd name="connsiteX0" fmla="*/ 2940631 w 2945318"/>
                <a:gd name="connsiteY0" fmla="*/ 0 h 1710715"/>
                <a:gd name="connsiteX1" fmla="*/ 2942396 w 2945318"/>
                <a:gd name="connsiteY1" fmla="*/ 42194 h 1710715"/>
                <a:gd name="connsiteX2" fmla="*/ 2945318 w 2945318"/>
                <a:gd name="connsiteY2" fmla="*/ 110757 h 1710715"/>
                <a:gd name="connsiteX3" fmla="*/ 2939722 w 2945318"/>
                <a:gd name="connsiteY3" fmla="*/ 195484 h 1710715"/>
                <a:gd name="connsiteX4" fmla="*/ 2930592 w 2945318"/>
                <a:gd name="connsiteY4" fmla="*/ 296065 h 1710715"/>
                <a:gd name="connsiteX5" fmla="*/ 2912625 w 2945318"/>
                <a:gd name="connsiteY5" fmla="*/ 411266 h 1710715"/>
                <a:gd name="connsiteX6" fmla="*/ 2879932 w 2945318"/>
                <a:gd name="connsiteY6" fmla="*/ 536684 h 1710715"/>
                <a:gd name="connsiteX7" fmla="*/ 2769188 w 2945318"/>
                <a:gd name="connsiteY7" fmla="*/ 810243 h 1710715"/>
                <a:gd name="connsiteX8" fmla="*/ 2587462 w 2945318"/>
                <a:gd name="connsiteY8" fmla="*/ 1090496 h 1710715"/>
                <a:gd name="connsiteX9" fmla="*/ 2528556 w 2945318"/>
                <a:gd name="connsiteY9" fmla="*/ 1157080 h 1710715"/>
                <a:gd name="connsiteX10" fmla="*/ 2467588 w 2945318"/>
                <a:gd name="connsiteY10" fmla="*/ 1223664 h 1710715"/>
                <a:gd name="connsiteX11" fmla="*/ 2328569 w 2945318"/>
                <a:gd name="connsiteY11" fmla="*/ 1345735 h 1710715"/>
                <a:gd name="connsiteX12" fmla="*/ 2002227 w 2945318"/>
                <a:gd name="connsiteY12" fmla="*/ 1546897 h 1710715"/>
                <a:gd name="connsiteX13" fmla="*/ 1914162 w 2945318"/>
                <a:gd name="connsiteY13" fmla="*/ 1587587 h 1710715"/>
                <a:gd name="connsiteX14" fmla="*/ 1821679 w 2945318"/>
                <a:gd name="connsiteY14" fmla="*/ 1619118 h 1710715"/>
                <a:gd name="connsiteX15" fmla="*/ 1625227 w 2945318"/>
                <a:gd name="connsiteY15" fmla="*/ 1672315 h 1710715"/>
                <a:gd name="connsiteX16" fmla="*/ 1574273 w 2945318"/>
                <a:gd name="connsiteY16" fmla="*/ 1683588 h 1710715"/>
                <a:gd name="connsiteX17" fmla="*/ 1531271 w 2945318"/>
                <a:gd name="connsiteY17" fmla="*/ 1689225 h 1710715"/>
                <a:gd name="connsiteX18" fmla="*/ 1447919 w 2945318"/>
                <a:gd name="connsiteY18" fmla="*/ 1701732 h 1710715"/>
                <a:gd name="connsiteX19" fmla="*/ 1426418 w 2945318"/>
                <a:gd name="connsiteY19" fmla="*/ 1705078 h 1710715"/>
                <a:gd name="connsiteX20" fmla="*/ 1421705 w 2945318"/>
                <a:gd name="connsiteY20" fmla="*/ 1705078 h 1710715"/>
                <a:gd name="connsiteX21" fmla="*/ 1419643 w 2945318"/>
                <a:gd name="connsiteY21" fmla="*/ 1706135 h 1710715"/>
                <a:gd name="connsiteX22" fmla="*/ 1417287 w 2945318"/>
                <a:gd name="connsiteY22" fmla="*/ 1706135 h 1710715"/>
                <a:gd name="connsiteX23" fmla="*/ 1404917 w 2945318"/>
                <a:gd name="connsiteY23" fmla="*/ 1706135 h 1710715"/>
                <a:gd name="connsiteX24" fmla="*/ 1393725 w 2945318"/>
                <a:gd name="connsiteY24" fmla="*/ 1706135 h 1710715"/>
                <a:gd name="connsiteX25" fmla="*/ 1345127 w 2945318"/>
                <a:gd name="connsiteY25" fmla="*/ 1708425 h 1710715"/>
                <a:gd name="connsiteX26" fmla="*/ 1250288 w 2945318"/>
                <a:gd name="connsiteY26" fmla="*/ 1710715 h 1710715"/>
                <a:gd name="connsiteX27" fmla="*/ 886541 w 2945318"/>
                <a:gd name="connsiteY27" fmla="*/ 1670025 h 1710715"/>
                <a:gd name="connsiteX28" fmla="*/ 721603 w 2945318"/>
                <a:gd name="connsiteY28" fmla="*/ 1624931 h 1710715"/>
                <a:gd name="connsiteX29" fmla="*/ 642669 w 2945318"/>
                <a:gd name="connsiteY29" fmla="*/ 1599918 h 1710715"/>
                <a:gd name="connsiteX30" fmla="*/ 569330 w 2945318"/>
                <a:gd name="connsiteY30" fmla="*/ 1568387 h 1710715"/>
                <a:gd name="connsiteX31" fmla="*/ 499232 w 2945318"/>
                <a:gd name="connsiteY31" fmla="*/ 1537913 h 1710715"/>
                <a:gd name="connsiteX32" fmla="*/ 433551 w 2945318"/>
                <a:gd name="connsiteY32" fmla="*/ 1506207 h 1710715"/>
                <a:gd name="connsiteX33" fmla="*/ 316327 w 2945318"/>
                <a:gd name="connsiteY33" fmla="*/ 1438389 h 1710715"/>
                <a:gd name="connsiteX34" fmla="*/ 262134 w 2945318"/>
                <a:gd name="connsiteY34" fmla="*/ 1402279 h 1710715"/>
                <a:gd name="connsiteX35" fmla="*/ 211180 w 2945318"/>
                <a:gd name="connsiteY35" fmla="*/ 1366168 h 1710715"/>
                <a:gd name="connsiteX36" fmla="*/ 121936 w 2945318"/>
                <a:gd name="connsiteY36" fmla="*/ 1298351 h 1710715"/>
                <a:gd name="connsiteX37" fmla="*/ 0 w 2945318"/>
                <a:gd name="connsiteY37" fmla="*/ 1194423 h 1710715"/>
                <a:gd name="connsiteX38" fmla="*/ 472697 w 2945318"/>
                <a:gd name="connsiteY38" fmla="*/ 738614 h 1710715"/>
                <a:gd name="connsiteX39" fmla="*/ 505903 w 2945318"/>
                <a:gd name="connsiteY39" fmla="*/ 783020 h 1710715"/>
                <a:gd name="connsiteX40" fmla="*/ 1568400 w 2945318"/>
                <a:gd name="connsiteY40" fmla="*/ 1284090 h 1710715"/>
                <a:gd name="connsiteX41" fmla="*/ 2938209 w 2945318"/>
                <a:gd name="connsiteY41" fmla="*/ 47954 h 171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45318" h="1710715">
                  <a:moveTo>
                    <a:pt x="2940631" y="0"/>
                  </a:moveTo>
                  <a:lnTo>
                    <a:pt x="2942396" y="42194"/>
                  </a:lnTo>
                  <a:cubicBezTo>
                    <a:pt x="2943238" y="62151"/>
                    <a:pt x="2944214" y="85083"/>
                    <a:pt x="2945318" y="110757"/>
                  </a:cubicBezTo>
                  <a:cubicBezTo>
                    <a:pt x="2944140" y="135594"/>
                    <a:pt x="2941784" y="165010"/>
                    <a:pt x="2939722" y="195484"/>
                  </a:cubicBezTo>
                  <a:cubicBezTo>
                    <a:pt x="2937366" y="227191"/>
                    <a:pt x="2938544" y="261011"/>
                    <a:pt x="2930592" y="296065"/>
                  </a:cubicBezTo>
                  <a:cubicBezTo>
                    <a:pt x="2924995" y="332176"/>
                    <a:pt x="2918221" y="370752"/>
                    <a:pt x="2912625" y="411266"/>
                  </a:cubicBezTo>
                  <a:cubicBezTo>
                    <a:pt x="2902316" y="450900"/>
                    <a:pt x="2891124" y="492647"/>
                    <a:pt x="2879932" y="536684"/>
                  </a:cubicBezTo>
                  <a:cubicBezTo>
                    <a:pt x="2852835" y="622645"/>
                    <a:pt x="2817786" y="717589"/>
                    <a:pt x="2769188" y="810243"/>
                  </a:cubicBezTo>
                  <a:cubicBezTo>
                    <a:pt x="2721768" y="905187"/>
                    <a:pt x="2659622" y="998898"/>
                    <a:pt x="2587462" y="1090496"/>
                  </a:cubicBezTo>
                  <a:cubicBezTo>
                    <a:pt x="2569201" y="1114100"/>
                    <a:pt x="2548878" y="1134533"/>
                    <a:pt x="2528556" y="1157080"/>
                  </a:cubicBezTo>
                  <a:cubicBezTo>
                    <a:pt x="2508233" y="1178570"/>
                    <a:pt x="2487910" y="1201117"/>
                    <a:pt x="2467588" y="1223664"/>
                  </a:cubicBezTo>
                  <a:cubicBezTo>
                    <a:pt x="2422524" y="1264354"/>
                    <a:pt x="2377166" y="1306278"/>
                    <a:pt x="2328569" y="1345735"/>
                  </a:cubicBezTo>
                  <a:cubicBezTo>
                    <a:pt x="2229311" y="1421479"/>
                    <a:pt x="2120924" y="1493700"/>
                    <a:pt x="2002227" y="1546897"/>
                  </a:cubicBezTo>
                  <a:lnTo>
                    <a:pt x="1914162" y="1587587"/>
                  </a:lnTo>
                  <a:lnTo>
                    <a:pt x="1821679" y="1619118"/>
                  </a:lnTo>
                  <a:cubicBezTo>
                    <a:pt x="1761889" y="1642898"/>
                    <a:pt x="1691791" y="1657694"/>
                    <a:pt x="1625227" y="1672315"/>
                  </a:cubicBezTo>
                  <a:lnTo>
                    <a:pt x="1574273" y="1683588"/>
                  </a:lnTo>
                  <a:lnTo>
                    <a:pt x="1531271" y="1689225"/>
                  </a:lnTo>
                  <a:cubicBezTo>
                    <a:pt x="1503290" y="1693805"/>
                    <a:pt x="1476194" y="1697152"/>
                    <a:pt x="1447919" y="1701732"/>
                  </a:cubicBezTo>
                  <a:cubicBezTo>
                    <a:pt x="1440850" y="1702788"/>
                    <a:pt x="1433486" y="1704022"/>
                    <a:pt x="1426418" y="1705078"/>
                  </a:cubicBezTo>
                  <a:lnTo>
                    <a:pt x="1421705" y="1705078"/>
                  </a:lnTo>
                  <a:cubicBezTo>
                    <a:pt x="1421116" y="1705431"/>
                    <a:pt x="1420233" y="1705783"/>
                    <a:pt x="1419643" y="1706135"/>
                  </a:cubicBezTo>
                  <a:lnTo>
                    <a:pt x="1417287" y="1706135"/>
                  </a:lnTo>
                  <a:lnTo>
                    <a:pt x="1404917" y="1706135"/>
                  </a:lnTo>
                  <a:lnTo>
                    <a:pt x="1393725" y="1706135"/>
                  </a:lnTo>
                  <a:lnTo>
                    <a:pt x="1345127" y="1708425"/>
                  </a:lnTo>
                  <a:cubicBezTo>
                    <a:pt x="1313317" y="1708425"/>
                    <a:pt x="1281803" y="1709658"/>
                    <a:pt x="1250288" y="1710715"/>
                  </a:cubicBezTo>
                  <a:cubicBezTo>
                    <a:pt x="1124817" y="1708425"/>
                    <a:pt x="1001703" y="1696095"/>
                    <a:pt x="886541" y="1670025"/>
                  </a:cubicBezTo>
                  <a:cubicBezTo>
                    <a:pt x="828813" y="1659808"/>
                    <a:pt x="774619" y="1641841"/>
                    <a:pt x="721603" y="1624931"/>
                  </a:cubicBezTo>
                  <a:cubicBezTo>
                    <a:pt x="694506" y="1617004"/>
                    <a:pt x="668587" y="1607844"/>
                    <a:pt x="642669" y="1599918"/>
                  </a:cubicBezTo>
                  <a:cubicBezTo>
                    <a:pt x="617633" y="1589877"/>
                    <a:pt x="594071" y="1578604"/>
                    <a:pt x="569330" y="1568387"/>
                  </a:cubicBezTo>
                  <a:cubicBezTo>
                    <a:pt x="545473" y="1558170"/>
                    <a:pt x="522794" y="1547954"/>
                    <a:pt x="499232" y="1537913"/>
                  </a:cubicBezTo>
                  <a:cubicBezTo>
                    <a:pt x="476553" y="1528754"/>
                    <a:pt x="453874" y="1517480"/>
                    <a:pt x="433551" y="1506207"/>
                  </a:cubicBezTo>
                  <a:lnTo>
                    <a:pt x="316327" y="1438389"/>
                  </a:lnTo>
                  <a:cubicBezTo>
                    <a:pt x="298066" y="1428173"/>
                    <a:pt x="278922" y="1415842"/>
                    <a:pt x="262134" y="1402279"/>
                  </a:cubicBezTo>
                  <a:cubicBezTo>
                    <a:pt x="243873" y="1389772"/>
                    <a:pt x="227084" y="1377442"/>
                    <a:pt x="211180" y="1366168"/>
                  </a:cubicBezTo>
                  <a:lnTo>
                    <a:pt x="121936" y="1298351"/>
                  </a:lnTo>
                  <a:cubicBezTo>
                    <a:pt x="45064" y="1231591"/>
                    <a:pt x="0" y="1194423"/>
                    <a:pt x="0" y="1194423"/>
                  </a:cubicBezTo>
                  <a:lnTo>
                    <a:pt x="472697" y="738614"/>
                  </a:lnTo>
                  <a:lnTo>
                    <a:pt x="505903" y="783020"/>
                  </a:lnTo>
                  <a:cubicBezTo>
                    <a:pt x="758450" y="1089036"/>
                    <a:pt x="1140647" y="1284090"/>
                    <a:pt x="1568400" y="1284090"/>
                  </a:cubicBezTo>
                  <a:cubicBezTo>
                    <a:pt x="2281323" y="1284090"/>
                    <a:pt x="2867697" y="742274"/>
                    <a:pt x="2938209" y="479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Freeform 170">
              <a:extLst>
                <a:ext uri="{FF2B5EF4-FFF2-40B4-BE49-F238E27FC236}">
                  <a16:creationId xmlns:a16="http://schemas.microsoft.com/office/drawing/2014/main" id="{DBE00EE0-70C5-460B-9A6B-C5CDE17CB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848" y="4409886"/>
              <a:ext cx="955623" cy="1091124"/>
            </a:xfrm>
            <a:custGeom>
              <a:avLst/>
              <a:gdLst>
                <a:gd name="T0" fmla="*/ 0 w 134"/>
                <a:gd name="T1" fmla="*/ 153 h 153"/>
                <a:gd name="T2" fmla="*/ 4 w 134"/>
                <a:gd name="T3" fmla="*/ 0 h 153"/>
                <a:gd name="T4" fmla="*/ 134 w 134"/>
                <a:gd name="T5" fmla="*/ 80 h 153"/>
                <a:gd name="T6" fmla="*/ 0 w 134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3">
                  <a:moveTo>
                    <a:pt x="0" y="153"/>
                  </a:moveTo>
                  <a:lnTo>
                    <a:pt x="4" y="0"/>
                  </a:lnTo>
                  <a:lnTo>
                    <a:pt x="134" y="8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F6987B-0454-413C-B6ED-29731AD94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240" y="2348880"/>
              <a:ext cx="2952448" cy="1734565"/>
            </a:xfrm>
            <a:custGeom>
              <a:avLst/>
              <a:gdLst>
                <a:gd name="connsiteX0" fmla="*/ 1697148 w 2952448"/>
                <a:gd name="connsiteY0" fmla="*/ 0 h 1734565"/>
                <a:gd name="connsiteX1" fmla="*/ 2063088 w 2952448"/>
                <a:gd name="connsiteY1" fmla="*/ 40676 h 1734565"/>
                <a:gd name="connsiteX2" fmla="*/ 2229631 w 2952448"/>
                <a:gd name="connsiteY2" fmla="*/ 85871 h 1734565"/>
                <a:gd name="connsiteX3" fmla="*/ 2307804 w 2952448"/>
                <a:gd name="connsiteY3" fmla="*/ 110729 h 1734565"/>
                <a:gd name="connsiteX4" fmla="*/ 2381445 w 2952448"/>
                <a:gd name="connsiteY4" fmla="*/ 141235 h 1734565"/>
                <a:gd name="connsiteX5" fmla="*/ 2451688 w 2952448"/>
                <a:gd name="connsiteY5" fmla="*/ 171742 h 1734565"/>
                <a:gd name="connsiteX6" fmla="*/ 2517398 w 2952448"/>
                <a:gd name="connsiteY6" fmla="*/ 204509 h 1734565"/>
                <a:gd name="connsiteX7" fmla="*/ 2636357 w 2952448"/>
                <a:gd name="connsiteY7" fmla="*/ 271172 h 1734565"/>
                <a:gd name="connsiteX8" fmla="*/ 2690738 w 2952448"/>
                <a:gd name="connsiteY8" fmla="*/ 307328 h 1734565"/>
                <a:gd name="connsiteX9" fmla="*/ 2741721 w 2952448"/>
                <a:gd name="connsiteY9" fmla="*/ 343484 h 1734565"/>
                <a:gd name="connsiteX10" fmla="*/ 2831223 w 2952448"/>
                <a:gd name="connsiteY10" fmla="*/ 411277 h 1734565"/>
                <a:gd name="connsiteX11" fmla="*/ 2952448 w 2952448"/>
                <a:gd name="connsiteY11" fmla="*/ 515227 h 1734565"/>
                <a:gd name="connsiteX12" fmla="*/ 2474618 w 2952448"/>
                <a:gd name="connsiteY12" fmla="*/ 977654 h 1734565"/>
                <a:gd name="connsiteX13" fmla="*/ 2441315 w 2952448"/>
                <a:gd name="connsiteY13" fmla="*/ 933118 h 1734565"/>
                <a:gd name="connsiteX14" fmla="*/ 1378818 w 2952448"/>
                <a:gd name="connsiteY14" fmla="*/ 432048 h 1734565"/>
                <a:gd name="connsiteX15" fmla="*/ 9009 w 2952448"/>
                <a:gd name="connsiteY15" fmla="*/ 1668184 h 1734565"/>
                <a:gd name="connsiteX16" fmla="*/ 5657 w 2952448"/>
                <a:gd name="connsiteY16" fmla="*/ 1734565 h 1734565"/>
                <a:gd name="connsiteX17" fmla="*/ 0 w 2952448"/>
                <a:gd name="connsiteY17" fmla="*/ 1601044 h 1734565"/>
                <a:gd name="connsiteX18" fmla="*/ 4532 w 2952448"/>
                <a:gd name="connsiteY18" fmla="*/ 1515173 h 1734565"/>
                <a:gd name="connsiteX19" fmla="*/ 14729 w 2952448"/>
                <a:gd name="connsiteY19" fmla="*/ 1414613 h 1734565"/>
                <a:gd name="connsiteX20" fmla="*/ 32856 w 2952448"/>
                <a:gd name="connsiteY20" fmla="*/ 1300495 h 1734565"/>
                <a:gd name="connsiteX21" fmla="*/ 65711 w 2952448"/>
                <a:gd name="connsiteY21" fmla="*/ 1175078 h 1734565"/>
                <a:gd name="connsiteX22" fmla="*/ 176739 w 2952448"/>
                <a:gd name="connsiteY22" fmla="*/ 901646 h 1734565"/>
                <a:gd name="connsiteX23" fmla="*/ 359143 w 2952448"/>
                <a:gd name="connsiteY23" fmla="*/ 621436 h 1734565"/>
                <a:gd name="connsiteX24" fmla="*/ 416923 w 2952448"/>
                <a:gd name="connsiteY24" fmla="*/ 554773 h 1734565"/>
                <a:gd name="connsiteX25" fmla="*/ 479235 w 2952448"/>
                <a:gd name="connsiteY25" fmla="*/ 488109 h 1734565"/>
                <a:gd name="connsiteX26" fmla="*/ 618587 w 2952448"/>
                <a:gd name="connsiteY26" fmla="*/ 364952 h 1734565"/>
                <a:gd name="connsiteX27" fmla="*/ 944874 w 2952448"/>
                <a:gd name="connsiteY27" fmla="*/ 164963 h 1734565"/>
                <a:gd name="connsiteX28" fmla="*/ 1033244 w 2952448"/>
                <a:gd name="connsiteY28" fmla="*/ 124287 h 1734565"/>
                <a:gd name="connsiteX29" fmla="*/ 1126145 w 2952448"/>
                <a:gd name="connsiteY29" fmla="*/ 91521 h 1734565"/>
                <a:gd name="connsiteX30" fmla="*/ 1322144 w 2952448"/>
                <a:gd name="connsiteY30" fmla="*/ 38416 h 1734565"/>
                <a:gd name="connsiteX31" fmla="*/ 1373126 w 2952448"/>
                <a:gd name="connsiteY31" fmla="*/ 28247 h 1734565"/>
                <a:gd name="connsiteX32" fmla="*/ 1416178 w 2952448"/>
                <a:gd name="connsiteY32" fmla="*/ 21468 h 1734565"/>
                <a:gd name="connsiteX33" fmla="*/ 1500016 w 2952448"/>
                <a:gd name="connsiteY33" fmla="*/ 9039 h 1734565"/>
                <a:gd name="connsiteX34" fmla="*/ 1520409 w 2952448"/>
                <a:gd name="connsiteY34" fmla="*/ 6779 h 1734565"/>
                <a:gd name="connsiteX35" fmla="*/ 1531738 w 2952448"/>
                <a:gd name="connsiteY35" fmla="*/ 4520 h 1734565"/>
                <a:gd name="connsiteX36" fmla="*/ 1554397 w 2952448"/>
                <a:gd name="connsiteY36" fmla="*/ 4520 h 1734565"/>
                <a:gd name="connsiteX37" fmla="*/ 1601981 w 2952448"/>
                <a:gd name="connsiteY37" fmla="*/ 2260 h 1734565"/>
                <a:gd name="connsiteX38" fmla="*/ 1697148 w 2952448"/>
                <a:gd name="connsiteY38" fmla="*/ 0 h 1734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52448" h="1734565">
                  <a:moveTo>
                    <a:pt x="1697148" y="0"/>
                  </a:moveTo>
                  <a:cubicBezTo>
                    <a:pt x="1825170" y="2260"/>
                    <a:pt x="1948661" y="14689"/>
                    <a:pt x="2063088" y="40676"/>
                  </a:cubicBezTo>
                  <a:cubicBezTo>
                    <a:pt x="2122001" y="50845"/>
                    <a:pt x="2176383" y="68923"/>
                    <a:pt x="2229631" y="85871"/>
                  </a:cubicBezTo>
                  <a:cubicBezTo>
                    <a:pt x="2255689" y="93780"/>
                    <a:pt x="2282879" y="101690"/>
                    <a:pt x="2307804" y="110729"/>
                  </a:cubicBezTo>
                  <a:cubicBezTo>
                    <a:pt x="2333862" y="119768"/>
                    <a:pt x="2357653" y="131067"/>
                    <a:pt x="2381445" y="141235"/>
                  </a:cubicBezTo>
                  <a:cubicBezTo>
                    <a:pt x="2405237" y="151404"/>
                    <a:pt x="2429029" y="161573"/>
                    <a:pt x="2451688" y="171742"/>
                  </a:cubicBezTo>
                  <a:cubicBezTo>
                    <a:pt x="2475479" y="181911"/>
                    <a:pt x="2497005" y="192080"/>
                    <a:pt x="2517398" y="204509"/>
                  </a:cubicBezTo>
                  <a:cubicBezTo>
                    <a:pt x="2559317" y="228236"/>
                    <a:pt x="2598970" y="250834"/>
                    <a:pt x="2636357" y="271172"/>
                  </a:cubicBezTo>
                  <a:cubicBezTo>
                    <a:pt x="2654484" y="281341"/>
                    <a:pt x="2672611" y="293770"/>
                    <a:pt x="2690738" y="307328"/>
                  </a:cubicBezTo>
                  <a:cubicBezTo>
                    <a:pt x="2707733" y="319757"/>
                    <a:pt x="2724727" y="332186"/>
                    <a:pt x="2741721" y="343484"/>
                  </a:cubicBezTo>
                  <a:cubicBezTo>
                    <a:pt x="2773443" y="368342"/>
                    <a:pt x="2804033" y="390940"/>
                    <a:pt x="2831223" y="411277"/>
                  </a:cubicBezTo>
                  <a:cubicBezTo>
                    <a:pt x="2908263" y="476811"/>
                    <a:pt x="2952448" y="515227"/>
                    <a:pt x="2952448" y="515227"/>
                  </a:cubicBezTo>
                  <a:lnTo>
                    <a:pt x="2474618" y="977654"/>
                  </a:lnTo>
                  <a:lnTo>
                    <a:pt x="2441315" y="933118"/>
                  </a:lnTo>
                  <a:cubicBezTo>
                    <a:pt x="2188768" y="627102"/>
                    <a:pt x="1806572" y="432048"/>
                    <a:pt x="1378818" y="432048"/>
                  </a:cubicBezTo>
                  <a:cubicBezTo>
                    <a:pt x="665895" y="432048"/>
                    <a:pt x="79521" y="973865"/>
                    <a:pt x="9009" y="1668184"/>
                  </a:cubicBezTo>
                  <a:lnTo>
                    <a:pt x="5657" y="1734565"/>
                  </a:lnTo>
                  <a:lnTo>
                    <a:pt x="0" y="1601044"/>
                  </a:lnTo>
                  <a:cubicBezTo>
                    <a:pt x="1133" y="1575057"/>
                    <a:pt x="3399" y="1546809"/>
                    <a:pt x="4532" y="1515173"/>
                  </a:cubicBezTo>
                  <a:cubicBezTo>
                    <a:pt x="7931" y="1484666"/>
                    <a:pt x="6798" y="1449640"/>
                    <a:pt x="14729" y="1414613"/>
                  </a:cubicBezTo>
                  <a:cubicBezTo>
                    <a:pt x="20393" y="1378457"/>
                    <a:pt x="26058" y="1340041"/>
                    <a:pt x="32856" y="1300495"/>
                  </a:cubicBezTo>
                  <a:cubicBezTo>
                    <a:pt x="41919" y="1259819"/>
                    <a:pt x="54381" y="1219144"/>
                    <a:pt x="65711" y="1175078"/>
                  </a:cubicBezTo>
                  <a:cubicBezTo>
                    <a:pt x="92902" y="1088077"/>
                    <a:pt x="126890" y="995427"/>
                    <a:pt x="176739" y="901646"/>
                  </a:cubicBezTo>
                  <a:cubicBezTo>
                    <a:pt x="224323" y="807866"/>
                    <a:pt x="285502" y="714086"/>
                    <a:pt x="359143" y="621436"/>
                  </a:cubicBezTo>
                  <a:cubicBezTo>
                    <a:pt x="376137" y="597708"/>
                    <a:pt x="397663" y="576240"/>
                    <a:pt x="416923" y="554773"/>
                  </a:cubicBezTo>
                  <a:cubicBezTo>
                    <a:pt x="437316" y="532175"/>
                    <a:pt x="458842" y="510707"/>
                    <a:pt x="479235" y="488109"/>
                  </a:cubicBezTo>
                  <a:cubicBezTo>
                    <a:pt x="523420" y="447434"/>
                    <a:pt x="569870" y="404498"/>
                    <a:pt x="618587" y="364952"/>
                  </a:cubicBezTo>
                  <a:cubicBezTo>
                    <a:pt x="718286" y="290380"/>
                    <a:pt x="825915" y="218067"/>
                    <a:pt x="944874" y="164963"/>
                  </a:cubicBezTo>
                  <a:lnTo>
                    <a:pt x="1033244" y="124287"/>
                  </a:lnTo>
                  <a:lnTo>
                    <a:pt x="1126145" y="91521"/>
                  </a:lnTo>
                  <a:cubicBezTo>
                    <a:pt x="1186191" y="68923"/>
                    <a:pt x="1254167" y="54234"/>
                    <a:pt x="1322144" y="38416"/>
                  </a:cubicBezTo>
                  <a:lnTo>
                    <a:pt x="1373126" y="28247"/>
                  </a:lnTo>
                  <a:lnTo>
                    <a:pt x="1416178" y="21468"/>
                  </a:lnTo>
                  <a:cubicBezTo>
                    <a:pt x="1444502" y="16948"/>
                    <a:pt x="1471692" y="13559"/>
                    <a:pt x="1500016" y="9039"/>
                  </a:cubicBezTo>
                  <a:lnTo>
                    <a:pt x="1520409" y="6779"/>
                  </a:lnTo>
                  <a:lnTo>
                    <a:pt x="1531738" y="4520"/>
                  </a:lnTo>
                  <a:lnTo>
                    <a:pt x="1554397" y="4520"/>
                  </a:lnTo>
                  <a:lnTo>
                    <a:pt x="1601981" y="2260"/>
                  </a:lnTo>
                  <a:cubicBezTo>
                    <a:pt x="1634836" y="2260"/>
                    <a:pt x="1666559" y="1130"/>
                    <a:pt x="16971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Freeform 172">
              <a:extLst>
                <a:ext uri="{FF2B5EF4-FFF2-40B4-BE49-F238E27FC236}">
                  <a16:creationId xmlns:a16="http://schemas.microsoft.com/office/drawing/2014/main" id="{E9B6EF4E-28BF-4C4C-BAC4-62D590CB2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303" y="2719719"/>
              <a:ext cx="955623" cy="1083990"/>
            </a:xfrm>
            <a:custGeom>
              <a:avLst/>
              <a:gdLst>
                <a:gd name="T0" fmla="*/ 134 w 134"/>
                <a:gd name="T1" fmla="*/ 0 h 152"/>
                <a:gd name="T2" fmla="*/ 130 w 134"/>
                <a:gd name="T3" fmla="*/ 152 h 152"/>
                <a:gd name="T4" fmla="*/ 0 w 134"/>
                <a:gd name="T5" fmla="*/ 73 h 152"/>
                <a:gd name="T6" fmla="*/ 134 w 134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2">
                  <a:moveTo>
                    <a:pt x="134" y="0"/>
                  </a:moveTo>
                  <a:lnTo>
                    <a:pt x="130" y="152"/>
                  </a:lnTo>
                  <a:lnTo>
                    <a:pt x="0" y="7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72E4578-E5F1-4E48-B093-BDE8A37C6F32}"/>
              </a:ext>
            </a:extLst>
          </p:cNvPr>
          <p:cNvGrpSpPr/>
          <p:nvPr/>
        </p:nvGrpSpPr>
        <p:grpSpPr>
          <a:xfrm>
            <a:off x="498527" y="4060169"/>
            <a:ext cx="2664296" cy="1909785"/>
            <a:chOff x="407368" y="1749039"/>
            <a:chExt cx="2879315" cy="190978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FC82EA7-0F1F-4A2D-B67A-9ED84D412B6B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DB5253F-ABA1-4F47-97E1-1BC33026ACDF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C2D7188-458F-48B7-B3EF-032C80EFCE18}"/>
              </a:ext>
            </a:extLst>
          </p:cNvPr>
          <p:cNvGrpSpPr/>
          <p:nvPr/>
        </p:nvGrpSpPr>
        <p:grpSpPr>
          <a:xfrm>
            <a:off x="9029177" y="1837626"/>
            <a:ext cx="2664296" cy="1909785"/>
            <a:chOff x="407368" y="1749039"/>
            <a:chExt cx="2879315" cy="190978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383E673-F03C-4E9C-8819-D7E83403FD81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B7ACE75-44EA-4158-ACB9-A0F3F9B90C60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52" name="Graphic 51" descr="Fire">
            <a:extLst>
              <a:ext uri="{FF2B5EF4-FFF2-40B4-BE49-F238E27FC236}">
                <a16:creationId xmlns:a16="http://schemas.microsoft.com/office/drawing/2014/main" id="{918DEBDA-00EA-4A13-A1EA-63052115A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56630" y="4756192"/>
            <a:ext cx="793304" cy="793304"/>
          </a:xfrm>
          <a:prstGeom prst="rect">
            <a:avLst/>
          </a:prstGeom>
        </p:spPr>
      </p:pic>
      <p:pic>
        <p:nvPicPr>
          <p:cNvPr id="53" name="Graphic 52" descr="Rocket">
            <a:extLst>
              <a:ext uri="{FF2B5EF4-FFF2-40B4-BE49-F238E27FC236}">
                <a16:creationId xmlns:a16="http://schemas.microsoft.com/office/drawing/2014/main" id="{56E9B3DA-20F5-46E1-BB3A-CE9AFB45D2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49954" y="2386217"/>
            <a:ext cx="793304" cy="793304"/>
          </a:xfrm>
          <a:prstGeom prst="rect">
            <a:avLst/>
          </a:prstGeom>
        </p:spPr>
      </p:pic>
      <p:pic>
        <p:nvPicPr>
          <p:cNvPr id="56" name="Graphic 55" descr="Fire">
            <a:extLst>
              <a:ext uri="{FF2B5EF4-FFF2-40B4-BE49-F238E27FC236}">
                <a16:creationId xmlns:a16="http://schemas.microsoft.com/office/drawing/2014/main" id="{920425DC-D20A-4452-8DF4-73D93515B6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9142" y="4024874"/>
            <a:ext cx="513680" cy="513680"/>
          </a:xfrm>
          <a:prstGeom prst="rect">
            <a:avLst/>
          </a:prstGeom>
        </p:spPr>
      </p:pic>
      <p:pic>
        <p:nvPicPr>
          <p:cNvPr id="57" name="Graphic 56" descr="Rocket">
            <a:extLst>
              <a:ext uri="{FF2B5EF4-FFF2-40B4-BE49-F238E27FC236}">
                <a16:creationId xmlns:a16="http://schemas.microsoft.com/office/drawing/2014/main" id="{D0428D9D-CD11-4AFD-9EE1-2C43647419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E770DC7A-1AE6-4398-A7A3-7EDAD6662082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96F3B94-6917-4F03-8B39-84BC9C7BA231}"/>
              </a:ext>
            </a:extLst>
          </p:cNvPr>
          <p:cNvSpPr/>
          <p:nvPr/>
        </p:nvSpPr>
        <p:spPr>
          <a:xfrm>
            <a:off x="498527" y="1775694"/>
            <a:ext cx="2664295" cy="206210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da-DK" sz="3200" b="1" cap="all">
                <a:solidFill>
                  <a:schemeClr val="accent2"/>
                </a:solidFill>
                <a:latin typeface="arial" panose="020B0604020202020204" pitchFamily="34" charset="0"/>
              </a:rPr>
              <a:t>Lorem ipsum dolor sit amet</a:t>
            </a:r>
            <a:endParaRPr lang="en-US" sz="3200" b="1" cap="all">
              <a:solidFill>
                <a:schemeClr val="accent2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F3E61AC-9428-4B62-AF76-A21B6D7D4FC6}"/>
              </a:ext>
            </a:extLst>
          </p:cNvPr>
          <p:cNvSpPr/>
          <p:nvPr/>
        </p:nvSpPr>
        <p:spPr>
          <a:xfrm>
            <a:off x="9029178" y="4060169"/>
            <a:ext cx="2664295" cy="206210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da-DK" sz="3200" b="1" cap="all">
                <a:solidFill>
                  <a:schemeClr val="accent4"/>
                </a:solidFill>
                <a:latin typeface="arial" panose="020B0604020202020204" pitchFamily="34" charset="0"/>
              </a:rPr>
              <a:t>Lorem ipsum dolor sit amet</a:t>
            </a:r>
            <a:endParaRPr lang="en-US" sz="3200" b="1" cap="all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1128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Folded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40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8CD74A4-5A22-4C37-BF28-7CDC4AC3857F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668205"/>
            <a:ext cx="4736592" cy="4532724"/>
            <a:chOff x="2974976" y="633413"/>
            <a:chExt cx="6159500" cy="5894388"/>
          </a:xfrm>
        </p:grpSpPr>
        <p:sp>
          <p:nvSpPr>
            <p:cNvPr id="5" name="Freeform 129">
              <a:extLst>
                <a:ext uri="{FF2B5EF4-FFF2-40B4-BE49-F238E27FC236}">
                  <a16:creationId xmlns:a16="http://schemas.microsoft.com/office/drawing/2014/main" id="{9BEA84B3-FF40-433B-A06F-04DE1A706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5" y="996950"/>
              <a:ext cx="2235200" cy="2514600"/>
            </a:xfrm>
            <a:custGeom>
              <a:avLst/>
              <a:gdLst>
                <a:gd name="T0" fmla="*/ 7841 w 8882"/>
                <a:gd name="T1" fmla="*/ 3203 h 9990"/>
                <a:gd name="T2" fmla="*/ 7227 w 8882"/>
                <a:gd name="T3" fmla="*/ 3323 h 9990"/>
                <a:gd name="T4" fmla="*/ 6217 w 8882"/>
                <a:gd name="T5" fmla="*/ 2968 h 9990"/>
                <a:gd name="T6" fmla="*/ 5620 w 8882"/>
                <a:gd name="T7" fmla="*/ 1883 h 9990"/>
                <a:gd name="T8" fmla="*/ 5633 w 8882"/>
                <a:gd name="T9" fmla="*/ 1435 h 9990"/>
                <a:gd name="T10" fmla="*/ 406 w 8882"/>
                <a:gd name="T11" fmla="*/ 0 h 9990"/>
                <a:gd name="T12" fmla="*/ 0 w 8882"/>
                <a:gd name="T13" fmla="*/ 9 h 9990"/>
                <a:gd name="T14" fmla="*/ 5705 w 8882"/>
                <a:gd name="T15" fmla="*/ 9990 h 9990"/>
                <a:gd name="T16" fmla="*/ 8845 w 8882"/>
                <a:gd name="T17" fmla="*/ 4535 h 9990"/>
                <a:gd name="T18" fmla="*/ 8882 w 8882"/>
                <a:gd name="T19" fmla="*/ 4496 h 9990"/>
                <a:gd name="T20" fmla="*/ 7841 w 8882"/>
                <a:gd name="T21" fmla="*/ 3203 h 9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82" h="9990">
                  <a:moveTo>
                    <a:pt x="7841" y="3203"/>
                  </a:moveTo>
                  <a:cubicBezTo>
                    <a:pt x="7649" y="3281"/>
                    <a:pt x="7441" y="3323"/>
                    <a:pt x="7227" y="3323"/>
                  </a:cubicBezTo>
                  <a:cubicBezTo>
                    <a:pt x="6862" y="3323"/>
                    <a:pt x="6503" y="3197"/>
                    <a:pt x="6217" y="2968"/>
                  </a:cubicBezTo>
                  <a:cubicBezTo>
                    <a:pt x="5880" y="2698"/>
                    <a:pt x="5668" y="2312"/>
                    <a:pt x="5620" y="1883"/>
                  </a:cubicBezTo>
                  <a:cubicBezTo>
                    <a:pt x="5603" y="1732"/>
                    <a:pt x="5608" y="1581"/>
                    <a:pt x="5633" y="1435"/>
                  </a:cubicBezTo>
                  <a:cubicBezTo>
                    <a:pt x="4103" y="524"/>
                    <a:pt x="2316" y="0"/>
                    <a:pt x="406" y="0"/>
                  </a:cubicBezTo>
                  <a:cubicBezTo>
                    <a:pt x="270" y="0"/>
                    <a:pt x="135" y="4"/>
                    <a:pt x="0" y="9"/>
                  </a:cubicBezTo>
                  <a:lnTo>
                    <a:pt x="5705" y="9990"/>
                  </a:lnTo>
                  <a:lnTo>
                    <a:pt x="8845" y="4535"/>
                  </a:lnTo>
                  <a:cubicBezTo>
                    <a:pt x="8855" y="4519"/>
                    <a:pt x="8868" y="4506"/>
                    <a:pt x="8882" y="4496"/>
                  </a:cubicBezTo>
                  <a:cubicBezTo>
                    <a:pt x="8569" y="4037"/>
                    <a:pt x="8221" y="3604"/>
                    <a:pt x="7841" y="32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25">
              <a:extLst>
                <a:ext uri="{FF2B5EF4-FFF2-40B4-BE49-F238E27FC236}">
                  <a16:creationId xmlns:a16="http://schemas.microsoft.com/office/drawing/2014/main" id="{69997234-83A8-4B12-AB39-754FC9150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0451" y="1057275"/>
              <a:ext cx="736600" cy="736600"/>
            </a:xfrm>
            <a:custGeom>
              <a:avLst/>
              <a:gdLst>
                <a:gd name="T0" fmla="*/ 652 w 2926"/>
                <a:gd name="T1" fmla="*/ 2477 h 2925"/>
                <a:gd name="T2" fmla="*/ 449 w 2926"/>
                <a:gd name="T3" fmla="*/ 650 h 2925"/>
                <a:gd name="T4" fmla="*/ 2275 w 2926"/>
                <a:gd name="T5" fmla="*/ 448 h 2925"/>
                <a:gd name="T6" fmla="*/ 2477 w 2926"/>
                <a:gd name="T7" fmla="*/ 2273 h 2925"/>
                <a:gd name="T8" fmla="*/ 652 w 2926"/>
                <a:gd name="T9" fmla="*/ 2477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6" h="2925">
                  <a:moveTo>
                    <a:pt x="652" y="2477"/>
                  </a:moveTo>
                  <a:cubicBezTo>
                    <a:pt x="91" y="2027"/>
                    <a:pt x="0" y="1210"/>
                    <a:pt x="449" y="650"/>
                  </a:cubicBezTo>
                  <a:cubicBezTo>
                    <a:pt x="898" y="90"/>
                    <a:pt x="1715" y="0"/>
                    <a:pt x="2275" y="448"/>
                  </a:cubicBezTo>
                  <a:cubicBezTo>
                    <a:pt x="2835" y="896"/>
                    <a:pt x="2926" y="1714"/>
                    <a:pt x="2477" y="2273"/>
                  </a:cubicBezTo>
                  <a:cubicBezTo>
                    <a:pt x="2029" y="2834"/>
                    <a:pt x="1211" y="2925"/>
                    <a:pt x="652" y="24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7" name="Freeform 400">
              <a:extLst>
                <a:ext uri="{FF2B5EF4-FFF2-40B4-BE49-F238E27FC236}">
                  <a16:creationId xmlns:a16="http://schemas.microsoft.com/office/drawing/2014/main" id="{65699347-9785-41BA-80B5-751BEAA7E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1" y="2181225"/>
              <a:ext cx="1855788" cy="2520950"/>
            </a:xfrm>
            <a:custGeom>
              <a:avLst/>
              <a:gdLst>
                <a:gd name="T0" fmla="*/ 6665 w 7380"/>
                <a:gd name="T1" fmla="*/ 8122 h 10012"/>
                <a:gd name="T2" fmla="*/ 6361 w 7380"/>
                <a:gd name="T3" fmla="*/ 6921 h 10012"/>
                <a:gd name="T4" fmla="*/ 7379 w 7380"/>
                <a:gd name="T5" fmla="*/ 5646 h 10012"/>
                <a:gd name="T6" fmla="*/ 7380 w 7380"/>
                <a:gd name="T7" fmla="*/ 5530 h 10012"/>
                <a:gd name="T8" fmla="*/ 5758 w 7380"/>
                <a:gd name="T9" fmla="*/ 0 h 10012"/>
                <a:gd name="T10" fmla="*/ 2562 w 7380"/>
                <a:gd name="T11" fmla="*/ 5552 h 10012"/>
                <a:gd name="T12" fmla="*/ 2522 w 7380"/>
                <a:gd name="T13" fmla="*/ 5621 h 10012"/>
                <a:gd name="T14" fmla="*/ 0 w 7380"/>
                <a:gd name="T15" fmla="*/ 10003 h 10012"/>
                <a:gd name="T16" fmla="*/ 6303 w 7380"/>
                <a:gd name="T17" fmla="*/ 10003 h 10012"/>
                <a:gd name="T18" fmla="*/ 6349 w 7380"/>
                <a:gd name="T19" fmla="*/ 10012 h 10012"/>
                <a:gd name="T20" fmla="*/ 6964 w 7380"/>
                <a:gd name="T21" fmla="*/ 8429 h 10012"/>
                <a:gd name="T22" fmla="*/ 6665 w 7380"/>
                <a:gd name="T23" fmla="*/ 8122 h 10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0" h="10012">
                  <a:moveTo>
                    <a:pt x="6665" y="8122"/>
                  </a:moveTo>
                  <a:cubicBezTo>
                    <a:pt x="6406" y="7775"/>
                    <a:pt x="6299" y="7349"/>
                    <a:pt x="6361" y="6921"/>
                  </a:cubicBezTo>
                  <a:cubicBezTo>
                    <a:pt x="6447" y="6333"/>
                    <a:pt x="6850" y="5853"/>
                    <a:pt x="7379" y="5646"/>
                  </a:cubicBezTo>
                  <a:cubicBezTo>
                    <a:pt x="7379" y="5608"/>
                    <a:pt x="7380" y="5569"/>
                    <a:pt x="7380" y="5530"/>
                  </a:cubicBezTo>
                  <a:cubicBezTo>
                    <a:pt x="7380" y="3493"/>
                    <a:pt x="6784" y="1595"/>
                    <a:pt x="5758" y="0"/>
                  </a:cubicBezTo>
                  <a:lnTo>
                    <a:pt x="2562" y="5552"/>
                  </a:lnTo>
                  <a:cubicBezTo>
                    <a:pt x="2557" y="5579"/>
                    <a:pt x="2543" y="5603"/>
                    <a:pt x="2522" y="5621"/>
                  </a:cubicBezTo>
                  <a:lnTo>
                    <a:pt x="0" y="10003"/>
                  </a:lnTo>
                  <a:lnTo>
                    <a:pt x="6303" y="10003"/>
                  </a:lnTo>
                  <a:cubicBezTo>
                    <a:pt x="6319" y="10003"/>
                    <a:pt x="6335" y="10006"/>
                    <a:pt x="6349" y="10012"/>
                  </a:cubicBezTo>
                  <a:cubicBezTo>
                    <a:pt x="6596" y="9506"/>
                    <a:pt x="6802" y="8977"/>
                    <a:pt x="6964" y="8429"/>
                  </a:cubicBezTo>
                  <a:cubicBezTo>
                    <a:pt x="6852" y="8341"/>
                    <a:pt x="6752" y="8238"/>
                    <a:pt x="6665" y="81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48">
              <a:extLst>
                <a:ext uri="{FF2B5EF4-FFF2-40B4-BE49-F238E27FC236}">
                  <a16:creationId xmlns:a16="http://schemas.microsoft.com/office/drawing/2014/main" id="{A6BA3DEA-1C66-45A8-B25E-0B23A4F09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3633788"/>
              <a:ext cx="698500" cy="698500"/>
            </a:xfrm>
            <a:custGeom>
              <a:avLst/>
              <a:gdLst>
                <a:gd name="T0" fmla="*/ 104 w 2779"/>
                <a:gd name="T1" fmla="*/ 1200 h 2778"/>
                <a:gd name="T2" fmla="*/ 1578 w 2779"/>
                <a:gd name="T3" fmla="*/ 103 h 2778"/>
                <a:gd name="T4" fmla="*/ 2675 w 2779"/>
                <a:gd name="T5" fmla="*/ 1576 h 2778"/>
                <a:gd name="T6" fmla="*/ 1201 w 2779"/>
                <a:gd name="T7" fmla="*/ 2674 h 2778"/>
                <a:gd name="T8" fmla="*/ 104 w 2779"/>
                <a:gd name="T9" fmla="*/ 1200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9" h="2778">
                  <a:moveTo>
                    <a:pt x="104" y="1200"/>
                  </a:moveTo>
                  <a:cubicBezTo>
                    <a:pt x="208" y="491"/>
                    <a:pt x="867" y="0"/>
                    <a:pt x="1578" y="103"/>
                  </a:cubicBezTo>
                  <a:cubicBezTo>
                    <a:pt x="2287" y="207"/>
                    <a:pt x="2779" y="867"/>
                    <a:pt x="2675" y="1576"/>
                  </a:cubicBezTo>
                  <a:cubicBezTo>
                    <a:pt x="2571" y="2286"/>
                    <a:pt x="1912" y="2778"/>
                    <a:pt x="1201" y="2674"/>
                  </a:cubicBezTo>
                  <a:cubicBezTo>
                    <a:pt x="491" y="2570"/>
                    <a:pt x="0" y="1910"/>
                    <a:pt x="104" y="12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9" name="Freeform 609">
              <a:extLst>
                <a:ext uri="{FF2B5EF4-FFF2-40B4-BE49-F238E27FC236}">
                  <a16:creationId xmlns:a16="http://schemas.microsoft.com/office/drawing/2014/main" id="{B34F828E-1920-4890-BBB0-61C7D5DC4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364" y="4759326"/>
              <a:ext cx="2909888" cy="1385888"/>
            </a:xfrm>
            <a:custGeom>
              <a:avLst/>
              <a:gdLst>
                <a:gd name="T0" fmla="*/ 5120 w 11561"/>
                <a:gd name="T1" fmla="*/ 0 h 5505"/>
                <a:gd name="T2" fmla="*/ 5119 w 11561"/>
                <a:gd name="T3" fmla="*/ 0 h 5505"/>
                <a:gd name="T4" fmla="*/ 0 w 11561"/>
                <a:gd name="T5" fmla="*/ 0 h 5505"/>
                <a:gd name="T6" fmla="*/ 3117 w 11561"/>
                <a:gd name="T7" fmla="*/ 5453 h 5505"/>
                <a:gd name="T8" fmla="*/ 3133 w 11561"/>
                <a:gd name="T9" fmla="*/ 5505 h 5505"/>
                <a:gd name="T10" fmla="*/ 4871 w 11561"/>
                <a:gd name="T11" fmla="*/ 5243 h 5505"/>
                <a:gd name="T12" fmla="*/ 5823 w 11561"/>
                <a:gd name="T13" fmla="*/ 4125 h 5505"/>
                <a:gd name="T14" fmla="*/ 7284 w 11561"/>
                <a:gd name="T15" fmla="*/ 4326 h 5505"/>
                <a:gd name="T16" fmla="*/ 11561 w 11561"/>
                <a:gd name="T17" fmla="*/ 0 h 5505"/>
                <a:gd name="T18" fmla="*/ 5120 w 11561"/>
                <a:gd name="T19" fmla="*/ 0 h 5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61" h="5505">
                  <a:moveTo>
                    <a:pt x="5120" y="0"/>
                  </a:moveTo>
                  <a:lnTo>
                    <a:pt x="5119" y="0"/>
                  </a:lnTo>
                  <a:lnTo>
                    <a:pt x="0" y="0"/>
                  </a:lnTo>
                  <a:lnTo>
                    <a:pt x="3117" y="5453"/>
                  </a:lnTo>
                  <a:cubicBezTo>
                    <a:pt x="3127" y="5469"/>
                    <a:pt x="3132" y="5487"/>
                    <a:pt x="3133" y="5505"/>
                  </a:cubicBezTo>
                  <a:cubicBezTo>
                    <a:pt x="3727" y="5467"/>
                    <a:pt x="4308" y="5378"/>
                    <a:pt x="4871" y="5243"/>
                  </a:cubicBezTo>
                  <a:cubicBezTo>
                    <a:pt x="4974" y="4750"/>
                    <a:pt x="5318" y="4318"/>
                    <a:pt x="5823" y="4125"/>
                  </a:cubicBezTo>
                  <a:cubicBezTo>
                    <a:pt x="6331" y="3931"/>
                    <a:pt x="6878" y="4025"/>
                    <a:pt x="7284" y="4326"/>
                  </a:cubicBezTo>
                  <a:cubicBezTo>
                    <a:pt x="9110" y="3351"/>
                    <a:pt x="10606" y="1839"/>
                    <a:pt x="11561" y="0"/>
                  </a:cubicBezTo>
                  <a:lnTo>
                    <a:pt x="512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64">
              <a:extLst>
                <a:ext uri="{FF2B5EF4-FFF2-40B4-BE49-F238E27FC236}">
                  <a16:creationId xmlns:a16="http://schemas.microsoft.com/office/drawing/2014/main" id="{FED5BAFD-E0B6-4DEC-B796-936EA269C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5788026"/>
              <a:ext cx="739775" cy="739775"/>
            </a:xfrm>
            <a:custGeom>
              <a:avLst/>
              <a:gdLst>
                <a:gd name="T0" fmla="*/ 1006 w 2940"/>
                <a:gd name="T1" fmla="*/ 257 h 2940"/>
                <a:gd name="T2" fmla="*/ 2683 w 2940"/>
                <a:gd name="T3" fmla="*/ 1005 h 2940"/>
                <a:gd name="T4" fmla="*/ 1935 w 2940"/>
                <a:gd name="T5" fmla="*/ 2683 h 2940"/>
                <a:gd name="T6" fmla="*/ 257 w 2940"/>
                <a:gd name="T7" fmla="*/ 1935 h 2940"/>
                <a:gd name="T8" fmla="*/ 1006 w 2940"/>
                <a:gd name="T9" fmla="*/ 257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0" h="2940">
                  <a:moveTo>
                    <a:pt x="1006" y="257"/>
                  </a:moveTo>
                  <a:cubicBezTo>
                    <a:pt x="1676" y="0"/>
                    <a:pt x="2426" y="335"/>
                    <a:pt x="2683" y="1005"/>
                  </a:cubicBezTo>
                  <a:cubicBezTo>
                    <a:pt x="2940" y="1676"/>
                    <a:pt x="2605" y="2427"/>
                    <a:pt x="1935" y="2683"/>
                  </a:cubicBezTo>
                  <a:cubicBezTo>
                    <a:pt x="1265" y="2940"/>
                    <a:pt x="514" y="2605"/>
                    <a:pt x="257" y="1935"/>
                  </a:cubicBezTo>
                  <a:cubicBezTo>
                    <a:pt x="0" y="1264"/>
                    <a:pt x="335" y="513"/>
                    <a:pt x="1006" y="2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Freeform 735">
              <a:extLst>
                <a:ext uri="{FF2B5EF4-FFF2-40B4-BE49-F238E27FC236}">
                  <a16:creationId xmlns:a16="http://schemas.microsoft.com/office/drawing/2014/main" id="{13EC3BD1-4BD5-4CFF-8C5F-BBB93582B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776" y="3625851"/>
              <a:ext cx="2249488" cy="2525713"/>
            </a:xfrm>
            <a:custGeom>
              <a:avLst/>
              <a:gdLst>
                <a:gd name="T0" fmla="*/ 3209 w 8942"/>
                <a:gd name="T1" fmla="*/ 0 h 10033"/>
                <a:gd name="T2" fmla="*/ 38 w 8942"/>
                <a:gd name="T3" fmla="*/ 5415 h 10033"/>
                <a:gd name="T4" fmla="*/ 0 w 8942"/>
                <a:gd name="T5" fmla="*/ 5455 h 10033"/>
                <a:gd name="T6" fmla="*/ 1118 w 8942"/>
                <a:gd name="T7" fmla="*/ 6854 h 10033"/>
                <a:gd name="T8" fmla="*/ 1647 w 8942"/>
                <a:gd name="T9" fmla="*/ 6766 h 10033"/>
                <a:gd name="T10" fmla="*/ 2657 w 8942"/>
                <a:gd name="T11" fmla="*/ 7121 h 10033"/>
                <a:gd name="T12" fmla="*/ 3253 w 8942"/>
                <a:gd name="T13" fmla="*/ 8568 h 10033"/>
                <a:gd name="T14" fmla="*/ 8533 w 8942"/>
                <a:gd name="T15" fmla="*/ 10033 h 10033"/>
                <a:gd name="T16" fmla="*/ 8942 w 8942"/>
                <a:gd name="T17" fmla="*/ 10024 h 10033"/>
                <a:gd name="T18" fmla="*/ 3209 w 8942"/>
                <a:gd name="T19" fmla="*/ 0 h 10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42" h="10033">
                  <a:moveTo>
                    <a:pt x="3209" y="0"/>
                  </a:moveTo>
                  <a:lnTo>
                    <a:pt x="38" y="5415"/>
                  </a:lnTo>
                  <a:cubicBezTo>
                    <a:pt x="28" y="5432"/>
                    <a:pt x="15" y="5445"/>
                    <a:pt x="0" y="5455"/>
                  </a:cubicBezTo>
                  <a:cubicBezTo>
                    <a:pt x="332" y="5954"/>
                    <a:pt x="707" y="6422"/>
                    <a:pt x="1118" y="6854"/>
                  </a:cubicBezTo>
                  <a:cubicBezTo>
                    <a:pt x="1286" y="6796"/>
                    <a:pt x="1464" y="6766"/>
                    <a:pt x="1647" y="6766"/>
                  </a:cubicBezTo>
                  <a:cubicBezTo>
                    <a:pt x="2013" y="6766"/>
                    <a:pt x="2371" y="6892"/>
                    <a:pt x="2657" y="7121"/>
                  </a:cubicBezTo>
                  <a:cubicBezTo>
                    <a:pt x="3107" y="7481"/>
                    <a:pt x="3313" y="8034"/>
                    <a:pt x="3253" y="8568"/>
                  </a:cubicBezTo>
                  <a:cubicBezTo>
                    <a:pt x="4794" y="9498"/>
                    <a:pt x="6600" y="10033"/>
                    <a:pt x="8533" y="10033"/>
                  </a:cubicBezTo>
                  <a:cubicBezTo>
                    <a:pt x="8670" y="10033"/>
                    <a:pt x="8806" y="10029"/>
                    <a:pt x="8942" y="10024"/>
                  </a:cubicBezTo>
                  <a:lnTo>
                    <a:pt x="320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35">
              <a:extLst>
                <a:ext uri="{FF2B5EF4-FFF2-40B4-BE49-F238E27FC236}">
                  <a16:creationId xmlns:a16="http://schemas.microsoft.com/office/drawing/2014/main" id="{9123B066-70C8-4F4D-8F12-7F1796F4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814" y="5367338"/>
              <a:ext cx="736600" cy="736600"/>
            </a:xfrm>
            <a:custGeom>
              <a:avLst/>
              <a:gdLst>
                <a:gd name="T0" fmla="*/ 2275 w 2925"/>
                <a:gd name="T1" fmla="*/ 448 h 2925"/>
                <a:gd name="T2" fmla="*/ 2477 w 2925"/>
                <a:gd name="T3" fmla="*/ 2274 h 2925"/>
                <a:gd name="T4" fmla="*/ 651 w 2925"/>
                <a:gd name="T5" fmla="*/ 2476 h 2925"/>
                <a:gd name="T6" fmla="*/ 448 w 2925"/>
                <a:gd name="T7" fmla="*/ 650 h 2925"/>
                <a:gd name="T8" fmla="*/ 2275 w 2925"/>
                <a:gd name="T9" fmla="*/ 448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5" h="2925">
                  <a:moveTo>
                    <a:pt x="2275" y="448"/>
                  </a:moveTo>
                  <a:cubicBezTo>
                    <a:pt x="2835" y="897"/>
                    <a:pt x="2925" y="1714"/>
                    <a:pt x="2477" y="2274"/>
                  </a:cubicBezTo>
                  <a:cubicBezTo>
                    <a:pt x="2029" y="2834"/>
                    <a:pt x="1211" y="2925"/>
                    <a:pt x="651" y="2476"/>
                  </a:cubicBezTo>
                  <a:cubicBezTo>
                    <a:pt x="91" y="2028"/>
                    <a:pt x="0" y="1211"/>
                    <a:pt x="448" y="650"/>
                  </a:cubicBezTo>
                  <a:cubicBezTo>
                    <a:pt x="898" y="90"/>
                    <a:pt x="1715" y="0"/>
                    <a:pt x="2275" y="4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3" name="Freeform 1203">
              <a:extLst>
                <a:ext uri="{FF2B5EF4-FFF2-40B4-BE49-F238E27FC236}">
                  <a16:creationId xmlns:a16="http://schemas.microsoft.com/office/drawing/2014/main" id="{B025F58F-AC34-40A9-81BF-564E8CB24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6151" y="2444750"/>
              <a:ext cx="1855788" cy="2500313"/>
            </a:xfrm>
            <a:custGeom>
              <a:avLst/>
              <a:gdLst>
                <a:gd name="T0" fmla="*/ 1086 w 7378"/>
                <a:gd name="T1" fmla="*/ 12 h 9930"/>
                <a:gd name="T2" fmla="*/ 1033 w 7378"/>
                <a:gd name="T3" fmla="*/ 0 h 9930"/>
                <a:gd name="T4" fmla="*/ 392 w 7378"/>
                <a:gd name="T5" fmla="*/ 1673 h 9930"/>
                <a:gd name="T6" fmla="*/ 652 w 7378"/>
                <a:gd name="T7" fmla="*/ 1948 h 9930"/>
                <a:gd name="T8" fmla="*/ 955 w 7378"/>
                <a:gd name="T9" fmla="*/ 3148 h 9930"/>
                <a:gd name="T10" fmla="*/ 1 w 7378"/>
                <a:gd name="T11" fmla="*/ 4396 h 9930"/>
                <a:gd name="T12" fmla="*/ 0 w 7378"/>
                <a:gd name="T13" fmla="*/ 4484 h 9930"/>
                <a:gd name="T14" fmla="*/ 1568 w 7378"/>
                <a:gd name="T15" fmla="*/ 9930 h 9930"/>
                <a:gd name="T16" fmla="*/ 7378 w 7378"/>
                <a:gd name="T17" fmla="*/ 12 h 9930"/>
                <a:gd name="T18" fmla="*/ 1086 w 7378"/>
                <a:gd name="T19" fmla="*/ 12 h 9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8" h="9930">
                  <a:moveTo>
                    <a:pt x="1086" y="12"/>
                  </a:moveTo>
                  <a:cubicBezTo>
                    <a:pt x="1067" y="12"/>
                    <a:pt x="1049" y="8"/>
                    <a:pt x="1033" y="0"/>
                  </a:cubicBezTo>
                  <a:cubicBezTo>
                    <a:pt x="773" y="533"/>
                    <a:pt x="557" y="1092"/>
                    <a:pt x="392" y="1673"/>
                  </a:cubicBezTo>
                  <a:cubicBezTo>
                    <a:pt x="488" y="1753"/>
                    <a:pt x="575" y="1845"/>
                    <a:pt x="652" y="1948"/>
                  </a:cubicBezTo>
                  <a:cubicBezTo>
                    <a:pt x="910" y="2294"/>
                    <a:pt x="1018" y="2721"/>
                    <a:pt x="955" y="3148"/>
                  </a:cubicBezTo>
                  <a:cubicBezTo>
                    <a:pt x="873" y="3712"/>
                    <a:pt x="498" y="4176"/>
                    <a:pt x="1" y="4396"/>
                  </a:cubicBezTo>
                  <a:cubicBezTo>
                    <a:pt x="1" y="4425"/>
                    <a:pt x="0" y="4455"/>
                    <a:pt x="0" y="4484"/>
                  </a:cubicBezTo>
                  <a:cubicBezTo>
                    <a:pt x="0" y="6486"/>
                    <a:pt x="575" y="8353"/>
                    <a:pt x="1568" y="9930"/>
                  </a:cubicBezTo>
                  <a:lnTo>
                    <a:pt x="7378" y="12"/>
                  </a:lnTo>
                  <a:lnTo>
                    <a:pt x="1086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708">
              <a:extLst>
                <a:ext uri="{FF2B5EF4-FFF2-40B4-BE49-F238E27FC236}">
                  <a16:creationId xmlns:a16="http://schemas.microsoft.com/office/drawing/2014/main" id="{8C7AC1EE-19AD-41C5-B630-B913A6CFF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6" y="2828925"/>
              <a:ext cx="698500" cy="700088"/>
            </a:xfrm>
            <a:custGeom>
              <a:avLst/>
              <a:gdLst>
                <a:gd name="T0" fmla="*/ 2674 w 2778"/>
                <a:gd name="T1" fmla="*/ 1577 h 2778"/>
                <a:gd name="T2" fmla="*/ 1200 w 2778"/>
                <a:gd name="T3" fmla="*/ 2674 h 2778"/>
                <a:gd name="T4" fmla="*/ 103 w 2778"/>
                <a:gd name="T5" fmla="*/ 1201 h 2778"/>
                <a:gd name="T6" fmla="*/ 1576 w 2778"/>
                <a:gd name="T7" fmla="*/ 103 h 2778"/>
                <a:gd name="T8" fmla="*/ 2674 w 2778"/>
                <a:gd name="T9" fmla="*/ 1577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8" h="2778">
                  <a:moveTo>
                    <a:pt x="2674" y="1577"/>
                  </a:moveTo>
                  <a:cubicBezTo>
                    <a:pt x="2570" y="2287"/>
                    <a:pt x="1910" y="2778"/>
                    <a:pt x="1200" y="2674"/>
                  </a:cubicBezTo>
                  <a:cubicBezTo>
                    <a:pt x="491" y="2570"/>
                    <a:pt x="0" y="1911"/>
                    <a:pt x="103" y="1201"/>
                  </a:cubicBezTo>
                  <a:cubicBezTo>
                    <a:pt x="207" y="492"/>
                    <a:pt x="867" y="0"/>
                    <a:pt x="1576" y="103"/>
                  </a:cubicBezTo>
                  <a:cubicBezTo>
                    <a:pt x="2287" y="207"/>
                    <a:pt x="2778" y="867"/>
                    <a:pt x="2674" y="15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15" name="Freeform 1770">
              <a:extLst>
                <a:ext uri="{FF2B5EF4-FFF2-40B4-BE49-F238E27FC236}">
                  <a16:creationId xmlns:a16="http://schemas.microsoft.com/office/drawing/2014/main" id="{BD0CA1ED-6324-404F-AAF2-C813A474B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6" y="1001713"/>
              <a:ext cx="2908300" cy="1385888"/>
            </a:xfrm>
            <a:custGeom>
              <a:avLst/>
              <a:gdLst>
                <a:gd name="T0" fmla="*/ 8437 w 11561"/>
                <a:gd name="T1" fmla="*/ 38 h 5505"/>
                <a:gd name="T2" fmla="*/ 8424 w 11561"/>
                <a:gd name="T3" fmla="*/ 0 h 5505"/>
                <a:gd name="T4" fmla="*/ 6724 w 11561"/>
                <a:gd name="T5" fmla="*/ 254 h 5505"/>
                <a:gd name="T6" fmla="*/ 6603 w 11561"/>
                <a:gd name="T7" fmla="*/ 663 h 5505"/>
                <a:gd name="T8" fmla="*/ 5705 w 11561"/>
                <a:gd name="T9" fmla="*/ 1515 h 5505"/>
                <a:gd name="T10" fmla="*/ 5126 w 11561"/>
                <a:gd name="T11" fmla="*/ 1622 h 5505"/>
                <a:gd name="T12" fmla="*/ 4117 w 11561"/>
                <a:gd name="T13" fmla="*/ 1266 h 5505"/>
                <a:gd name="T14" fmla="*/ 0 w 11561"/>
                <a:gd name="T15" fmla="*/ 5505 h 5505"/>
                <a:gd name="T16" fmla="*/ 11561 w 11561"/>
                <a:gd name="T17" fmla="*/ 5505 h 5505"/>
                <a:gd name="T18" fmla="*/ 8437 w 11561"/>
                <a:gd name="T19" fmla="*/ 38 h 5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61" h="5505">
                  <a:moveTo>
                    <a:pt x="8437" y="38"/>
                  </a:moveTo>
                  <a:cubicBezTo>
                    <a:pt x="8430" y="26"/>
                    <a:pt x="8426" y="13"/>
                    <a:pt x="8424" y="0"/>
                  </a:cubicBezTo>
                  <a:cubicBezTo>
                    <a:pt x="7843" y="38"/>
                    <a:pt x="7275" y="124"/>
                    <a:pt x="6724" y="254"/>
                  </a:cubicBezTo>
                  <a:cubicBezTo>
                    <a:pt x="6702" y="393"/>
                    <a:pt x="6662" y="531"/>
                    <a:pt x="6603" y="663"/>
                  </a:cubicBezTo>
                  <a:cubicBezTo>
                    <a:pt x="6427" y="1058"/>
                    <a:pt x="6108" y="1360"/>
                    <a:pt x="5705" y="1515"/>
                  </a:cubicBezTo>
                  <a:cubicBezTo>
                    <a:pt x="5519" y="1586"/>
                    <a:pt x="5324" y="1622"/>
                    <a:pt x="5126" y="1622"/>
                  </a:cubicBezTo>
                  <a:cubicBezTo>
                    <a:pt x="4753" y="1622"/>
                    <a:pt x="4399" y="1491"/>
                    <a:pt x="4117" y="1266"/>
                  </a:cubicBezTo>
                  <a:cubicBezTo>
                    <a:pt x="2364" y="2243"/>
                    <a:pt x="928" y="3720"/>
                    <a:pt x="0" y="5505"/>
                  </a:cubicBezTo>
                  <a:lnTo>
                    <a:pt x="11561" y="5505"/>
                  </a:lnTo>
                  <a:lnTo>
                    <a:pt x="8437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83">
              <a:extLst>
                <a:ext uri="{FF2B5EF4-FFF2-40B4-BE49-F238E27FC236}">
                  <a16:creationId xmlns:a16="http://schemas.microsoft.com/office/drawing/2014/main" id="{BBDF68FF-5220-4698-A13D-F888E5F68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238" y="633413"/>
              <a:ext cx="739775" cy="739775"/>
            </a:xfrm>
            <a:custGeom>
              <a:avLst/>
              <a:gdLst>
                <a:gd name="T0" fmla="*/ 1934 w 2939"/>
                <a:gd name="T1" fmla="*/ 2683 h 2939"/>
                <a:gd name="T2" fmla="*/ 256 w 2939"/>
                <a:gd name="T3" fmla="*/ 1934 h 2939"/>
                <a:gd name="T4" fmla="*/ 1005 w 2939"/>
                <a:gd name="T5" fmla="*/ 256 h 2939"/>
                <a:gd name="T6" fmla="*/ 2683 w 2939"/>
                <a:gd name="T7" fmla="*/ 1004 h 2939"/>
                <a:gd name="T8" fmla="*/ 1934 w 2939"/>
                <a:gd name="T9" fmla="*/ 2683 h 2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9" h="2939">
                  <a:moveTo>
                    <a:pt x="1934" y="2683"/>
                  </a:moveTo>
                  <a:cubicBezTo>
                    <a:pt x="1265" y="2939"/>
                    <a:pt x="513" y="2604"/>
                    <a:pt x="256" y="1934"/>
                  </a:cubicBezTo>
                  <a:cubicBezTo>
                    <a:pt x="0" y="1264"/>
                    <a:pt x="335" y="513"/>
                    <a:pt x="1005" y="256"/>
                  </a:cubicBezTo>
                  <a:cubicBezTo>
                    <a:pt x="1675" y="0"/>
                    <a:pt x="2426" y="335"/>
                    <a:pt x="2683" y="1004"/>
                  </a:cubicBezTo>
                  <a:cubicBezTo>
                    <a:pt x="2939" y="1675"/>
                    <a:pt x="2604" y="2426"/>
                    <a:pt x="1934" y="26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06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DDC4A3C-D96F-44B9-AB04-DCD69D3EA97A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9045753-CC1E-4AEF-9998-3B9E350BBD35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46B0F68-0C65-4C79-A1D8-88FECCD97C3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5F62D41-6A72-4C39-9316-7996803031B7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171286-2470-4BE8-AF1B-E1C1979700D9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3CD9E87-F634-451D-A46F-421CBD40A98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D8CB399-D718-447B-9F6F-0CB4053DD031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EEACFC-DDDA-4E5F-BE42-2770414E251D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AD02F8-0727-4D70-9EA5-11F8F429047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3066D7B-7C61-4B69-BF2F-D9F67699A02C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D63CE4A-ECBB-44EA-BA9C-192C7953F33C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3E661D9-CA68-4A2E-87C7-5537B8264C1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CF3C6D0-6F58-478B-A63F-F2E38949F984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13D6B75-E29A-400A-9803-FD6E3E47B62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36147D-6439-4BAC-91F9-6D877162A974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E65D1DB-C987-4545-83C6-4A72A0F27C01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E5BC798-10C6-4350-BCC5-681193C6371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81E555D-8CC3-42F7-840B-2D329EE42F4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8" name="Graphic 37" descr="Puzzle">
            <a:extLst>
              <a:ext uri="{FF2B5EF4-FFF2-40B4-BE49-F238E27FC236}">
                <a16:creationId xmlns:a16="http://schemas.microsoft.com/office/drawing/2014/main" id="{2D90603A-F1DB-4979-A091-324CA25E0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39" name="Graphic 38" descr="Magnifying glass">
            <a:extLst>
              <a:ext uri="{FF2B5EF4-FFF2-40B4-BE49-F238E27FC236}">
                <a16:creationId xmlns:a16="http://schemas.microsoft.com/office/drawing/2014/main" id="{29AAE911-98D2-41EE-BDEC-3DCB7D391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40" name="Graphic 39" descr="Fire">
            <a:extLst>
              <a:ext uri="{FF2B5EF4-FFF2-40B4-BE49-F238E27FC236}">
                <a16:creationId xmlns:a16="http://schemas.microsoft.com/office/drawing/2014/main" id="{81B4ACA9-BAC5-4F69-8C18-64223E25A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41" name="Graphic 40" descr="Rocket">
            <a:extLst>
              <a:ext uri="{FF2B5EF4-FFF2-40B4-BE49-F238E27FC236}">
                <a16:creationId xmlns:a16="http://schemas.microsoft.com/office/drawing/2014/main" id="{4BF47892-9B92-466E-BAFA-B568A8A634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42" name="Graphic 41" descr="Lightbulb">
            <a:extLst>
              <a:ext uri="{FF2B5EF4-FFF2-40B4-BE49-F238E27FC236}">
                <a16:creationId xmlns:a16="http://schemas.microsoft.com/office/drawing/2014/main" id="{96503F85-540C-42A8-A802-E74FDE8D41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43" name="Graphic 42" descr="Bar chart">
            <a:extLst>
              <a:ext uri="{FF2B5EF4-FFF2-40B4-BE49-F238E27FC236}">
                <a16:creationId xmlns:a16="http://schemas.microsoft.com/office/drawing/2014/main" id="{1D5E5B48-8FAF-475E-BCF2-6280C76B82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pic>
        <p:nvPicPr>
          <p:cNvPr id="50" name="Graphic 49" descr="Puzzle">
            <a:extLst>
              <a:ext uri="{FF2B5EF4-FFF2-40B4-BE49-F238E27FC236}">
                <a16:creationId xmlns:a16="http://schemas.microsoft.com/office/drawing/2014/main" id="{2B2AC11C-BCE4-4E52-8C00-311EE1D31D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161285" y="3820340"/>
            <a:ext cx="692262" cy="692262"/>
          </a:xfrm>
          <a:prstGeom prst="rect">
            <a:avLst/>
          </a:prstGeom>
        </p:spPr>
      </p:pic>
      <p:pic>
        <p:nvPicPr>
          <p:cNvPr id="51" name="Graphic 50" descr="Magnifying glass">
            <a:extLst>
              <a:ext uri="{FF2B5EF4-FFF2-40B4-BE49-F238E27FC236}">
                <a16:creationId xmlns:a16="http://schemas.microsoft.com/office/drawing/2014/main" id="{937B12ED-DED3-4C4F-BB08-8A461A0C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16473" y="4701641"/>
            <a:ext cx="692262" cy="692262"/>
          </a:xfrm>
          <a:prstGeom prst="rect">
            <a:avLst/>
          </a:prstGeom>
        </p:spPr>
      </p:pic>
      <p:pic>
        <p:nvPicPr>
          <p:cNvPr id="52" name="Graphic 51" descr="Fire">
            <a:extLst>
              <a:ext uri="{FF2B5EF4-FFF2-40B4-BE49-F238E27FC236}">
                <a16:creationId xmlns:a16="http://schemas.microsoft.com/office/drawing/2014/main" id="{DD5B2650-B760-4055-88DA-EDAC189E796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95061" y="4917814"/>
            <a:ext cx="692262" cy="692262"/>
          </a:xfrm>
          <a:prstGeom prst="rect">
            <a:avLst/>
          </a:prstGeom>
        </p:spPr>
      </p:pic>
      <p:pic>
        <p:nvPicPr>
          <p:cNvPr id="53" name="Graphic 52" descr="Rocket">
            <a:extLst>
              <a:ext uri="{FF2B5EF4-FFF2-40B4-BE49-F238E27FC236}">
                <a16:creationId xmlns:a16="http://schemas.microsoft.com/office/drawing/2014/main" id="{DD8A4F99-8C35-4510-9644-DF2F9B3C143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676392" y="2610996"/>
            <a:ext cx="692262" cy="692262"/>
          </a:xfrm>
          <a:prstGeom prst="rect">
            <a:avLst/>
          </a:prstGeom>
        </p:spPr>
      </p:pic>
      <p:pic>
        <p:nvPicPr>
          <p:cNvPr id="54" name="Graphic 53" descr="Lightbulb">
            <a:extLst>
              <a:ext uri="{FF2B5EF4-FFF2-40B4-BE49-F238E27FC236}">
                <a16:creationId xmlns:a16="http://schemas.microsoft.com/office/drawing/2014/main" id="{94CF6A2C-1CCB-4D62-8835-4C58BCE03B2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289966" y="2256090"/>
            <a:ext cx="694944" cy="694944"/>
          </a:xfrm>
          <a:prstGeom prst="rect">
            <a:avLst/>
          </a:prstGeom>
        </p:spPr>
      </p:pic>
      <p:pic>
        <p:nvPicPr>
          <p:cNvPr id="55" name="Graphic 54" descr="Bar chart">
            <a:extLst>
              <a:ext uri="{FF2B5EF4-FFF2-40B4-BE49-F238E27FC236}">
                <a16:creationId xmlns:a16="http://schemas.microsoft.com/office/drawing/2014/main" id="{6C839D5B-37BE-44FD-AC7F-3C27DABE271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346300" y="3362570"/>
            <a:ext cx="694944" cy="6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487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B3613-348E-472A-8B05-C17A6C5E5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4FE817-4F9A-4508-88BA-92D8388C5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Flower with 6 Petals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EA021-8EEF-4379-8933-96C6EF01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41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B9C863-5797-41B3-A357-B6BD853A9951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726348"/>
            <a:ext cx="4736592" cy="4416438"/>
            <a:chOff x="3962400" y="1904999"/>
            <a:chExt cx="3969386" cy="3701089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B2906CF1-44DB-4EB0-88ED-05C8266EA277}"/>
                </a:ext>
              </a:extLst>
            </p:cNvPr>
            <p:cNvSpPr/>
            <p:nvPr/>
          </p:nvSpPr>
          <p:spPr>
            <a:xfrm>
              <a:off x="4610099" y="1904999"/>
              <a:ext cx="1299067" cy="1694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4" extrusionOk="0">
                  <a:moveTo>
                    <a:pt x="17391" y="19268"/>
                  </a:moveTo>
                  <a:lnTo>
                    <a:pt x="4965" y="13905"/>
                  </a:lnTo>
                  <a:cubicBezTo>
                    <a:pt x="-1599" y="11063"/>
                    <a:pt x="-1677" y="3950"/>
                    <a:pt x="4867" y="1094"/>
                  </a:cubicBezTo>
                  <a:cubicBezTo>
                    <a:pt x="4945" y="1050"/>
                    <a:pt x="5043" y="1021"/>
                    <a:pt x="5140" y="977"/>
                  </a:cubicBezTo>
                  <a:cubicBezTo>
                    <a:pt x="11723" y="-1836"/>
                    <a:pt x="19923" y="1764"/>
                    <a:pt x="19923" y="7448"/>
                  </a:cubicBezTo>
                  <a:lnTo>
                    <a:pt x="19923" y="18190"/>
                  </a:lnTo>
                  <a:cubicBezTo>
                    <a:pt x="19904" y="19152"/>
                    <a:pt x="18501" y="19764"/>
                    <a:pt x="17391" y="19268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4ABEE6EE-1C1A-41CD-B8A5-0E02703136C4}"/>
                </a:ext>
              </a:extLst>
            </p:cNvPr>
            <p:cNvSpPr/>
            <p:nvPr/>
          </p:nvSpPr>
          <p:spPr>
            <a:xfrm>
              <a:off x="6096000" y="3098799"/>
              <a:ext cx="1835786" cy="130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17338" extrusionOk="0">
                  <a:moveTo>
                    <a:pt x="643" y="7398"/>
                  </a:moveTo>
                  <a:lnTo>
                    <a:pt x="10082" y="1169"/>
                  </a:lnTo>
                  <a:cubicBezTo>
                    <a:pt x="15068" y="-2132"/>
                    <a:pt x="21355" y="1948"/>
                    <a:pt x="21385" y="8533"/>
                  </a:cubicBezTo>
                  <a:cubicBezTo>
                    <a:pt x="21385" y="8617"/>
                    <a:pt x="21385" y="8702"/>
                    <a:pt x="21385" y="8803"/>
                  </a:cubicBezTo>
                  <a:cubicBezTo>
                    <a:pt x="21355" y="15405"/>
                    <a:pt x="15068" y="19468"/>
                    <a:pt x="10082" y="16167"/>
                  </a:cubicBezTo>
                  <a:lnTo>
                    <a:pt x="643" y="9921"/>
                  </a:lnTo>
                  <a:cubicBezTo>
                    <a:pt x="-215" y="9362"/>
                    <a:pt x="-215" y="7957"/>
                    <a:pt x="643" y="7398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16AB2C46-4E71-46B9-B755-86D97F186EC2}"/>
                </a:ext>
              </a:extLst>
            </p:cNvPr>
            <p:cNvSpPr/>
            <p:nvPr/>
          </p:nvSpPr>
          <p:spPr>
            <a:xfrm>
              <a:off x="3962400" y="3098800"/>
              <a:ext cx="1834833" cy="1300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17338" extrusionOk="0">
                  <a:moveTo>
                    <a:pt x="20756" y="9940"/>
                  </a:moveTo>
                  <a:lnTo>
                    <a:pt x="11311" y="16169"/>
                  </a:lnTo>
                  <a:cubicBezTo>
                    <a:pt x="6322" y="19470"/>
                    <a:pt x="30" y="15390"/>
                    <a:pt x="0" y="8805"/>
                  </a:cubicBezTo>
                  <a:cubicBezTo>
                    <a:pt x="0" y="8721"/>
                    <a:pt x="0" y="8636"/>
                    <a:pt x="0" y="8535"/>
                  </a:cubicBezTo>
                  <a:cubicBezTo>
                    <a:pt x="30" y="1933"/>
                    <a:pt x="6322" y="-2130"/>
                    <a:pt x="11311" y="1171"/>
                  </a:cubicBezTo>
                  <a:lnTo>
                    <a:pt x="20756" y="7400"/>
                  </a:lnTo>
                  <a:cubicBezTo>
                    <a:pt x="21600" y="7976"/>
                    <a:pt x="21600" y="9381"/>
                    <a:pt x="20756" y="994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EC930185-C077-402C-837A-39769536FD41}"/>
                </a:ext>
              </a:extLst>
            </p:cNvPr>
            <p:cNvSpPr/>
            <p:nvPr/>
          </p:nvSpPr>
          <p:spPr>
            <a:xfrm>
              <a:off x="5981700" y="1904999"/>
              <a:ext cx="1299066" cy="1694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4" extrusionOk="0">
                  <a:moveTo>
                    <a:pt x="0" y="18190"/>
                  </a:moveTo>
                  <a:lnTo>
                    <a:pt x="0" y="7448"/>
                  </a:lnTo>
                  <a:cubicBezTo>
                    <a:pt x="0" y="1764"/>
                    <a:pt x="8200" y="-1836"/>
                    <a:pt x="14783" y="977"/>
                  </a:cubicBezTo>
                  <a:cubicBezTo>
                    <a:pt x="14880" y="1021"/>
                    <a:pt x="14958" y="1050"/>
                    <a:pt x="15056" y="1094"/>
                  </a:cubicBezTo>
                  <a:cubicBezTo>
                    <a:pt x="21600" y="3965"/>
                    <a:pt x="21522" y="11077"/>
                    <a:pt x="14958" y="13905"/>
                  </a:cubicBezTo>
                  <a:lnTo>
                    <a:pt x="2532" y="19268"/>
                  </a:lnTo>
                  <a:cubicBezTo>
                    <a:pt x="1383" y="19764"/>
                    <a:pt x="0" y="19152"/>
                    <a:pt x="0" y="1819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56AD5D4C-6206-4110-A020-995C57C975BB}"/>
                </a:ext>
              </a:extLst>
            </p:cNvPr>
            <p:cNvSpPr/>
            <p:nvPr/>
          </p:nvSpPr>
          <p:spPr>
            <a:xfrm>
              <a:off x="5981700" y="3911599"/>
              <a:ext cx="1299066" cy="1693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51" extrusionOk="0">
                  <a:moveTo>
                    <a:pt x="2532" y="170"/>
                  </a:moveTo>
                  <a:lnTo>
                    <a:pt x="14958" y="5537"/>
                  </a:lnTo>
                  <a:cubicBezTo>
                    <a:pt x="21522" y="8382"/>
                    <a:pt x="21600" y="15499"/>
                    <a:pt x="15056" y="18357"/>
                  </a:cubicBezTo>
                  <a:cubicBezTo>
                    <a:pt x="14978" y="18401"/>
                    <a:pt x="14880" y="18430"/>
                    <a:pt x="14783" y="18474"/>
                  </a:cubicBezTo>
                  <a:cubicBezTo>
                    <a:pt x="8200" y="21289"/>
                    <a:pt x="0" y="17687"/>
                    <a:pt x="0" y="11999"/>
                  </a:cubicBezTo>
                  <a:lnTo>
                    <a:pt x="0" y="1250"/>
                  </a:lnTo>
                  <a:cubicBezTo>
                    <a:pt x="19" y="287"/>
                    <a:pt x="1402" y="-311"/>
                    <a:pt x="2532" y="17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8F7F5FFC-67D6-4208-AAE3-C29A614C3106}"/>
                </a:ext>
              </a:extLst>
            </p:cNvPr>
            <p:cNvSpPr/>
            <p:nvPr/>
          </p:nvSpPr>
          <p:spPr>
            <a:xfrm>
              <a:off x="4610099" y="3911599"/>
              <a:ext cx="1299067" cy="1694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6" extrusionOk="0">
                  <a:moveTo>
                    <a:pt x="19923" y="1256"/>
                  </a:moveTo>
                  <a:lnTo>
                    <a:pt x="19923" y="11998"/>
                  </a:lnTo>
                  <a:cubicBezTo>
                    <a:pt x="19923" y="17682"/>
                    <a:pt x="11723" y="21282"/>
                    <a:pt x="5140" y="18469"/>
                  </a:cubicBezTo>
                  <a:cubicBezTo>
                    <a:pt x="5043" y="18425"/>
                    <a:pt x="4965" y="18396"/>
                    <a:pt x="4867" y="18352"/>
                  </a:cubicBezTo>
                  <a:cubicBezTo>
                    <a:pt x="-1677" y="15481"/>
                    <a:pt x="-1599" y="8369"/>
                    <a:pt x="4965" y="5541"/>
                  </a:cubicBezTo>
                  <a:lnTo>
                    <a:pt x="17391" y="178"/>
                  </a:lnTo>
                  <a:cubicBezTo>
                    <a:pt x="18521" y="-318"/>
                    <a:pt x="19923" y="280"/>
                    <a:pt x="19923" y="125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43B03A-B14A-4820-8646-87D8B636FF7D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778DF2A-A3A0-4FD6-BB57-4D8DB6E34AA3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F41DBA7-9176-468F-BC79-98742E960E21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10AFC8-2AE3-45C5-B5A7-51FD45C04BCD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7A349C6-325F-4E7C-82B1-606238DC7330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1394C6E-83F8-4C30-AB50-98C37CC4FC8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ADCF92-4DF9-4447-A255-CCF25901B389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510FB69-F0BE-44AA-A80B-859B28291444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EBBC415-3E7C-4B8D-8141-A3E2B801DBB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6E2EF7-884C-48FC-A5F3-25C4CDEC86F5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562EFDD-7D79-4640-AD09-DA279D2FC124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F0FE00-C755-4C62-8FE0-108B5C02556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796001-A0E4-4CF2-9034-54DBA2720E73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CDF3E25-3EF8-499C-8EB4-673F8E3149B4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D4E749B-64E7-45C4-A982-4214ED01FFD7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667928-AB4B-48FA-A307-835E81DCD733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79AB0B6-78E5-41F1-B0C6-8D9EB6AE37CC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07C1E24-F575-407D-B2C4-B1F30CE5FB9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2" name="Graphic 31" descr="Puzzle">
            <a:extLst>
              <a:ext uri="{FF2B5EF4-FFF2-40B4-BE49-F238E27FC236}">
                <a16:creationId xmlns:a16="http://schemas.microsoft.com/office/drawing/2014/main" id="{03C55F5C-2359-4B82-B836-076D625B8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33" name="Graphic 32" descr="Magnifying glass">
            <a:extLst>
              <a:ext uri="{FF2B5EF4-FFF2-40B4-BE49-F238E27FC236}">
                <a16:creationId xmlns:a16="http://schemas.microsoft.com/office/drawing/2014/main" id="{852A2EF0-F341-4128-8798-2F95D8CFC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34" name="Graphic 33" descr="Fire">
            <a:extLst>
              <a:ext uri="{FF2B5EF4-FFF2-40B4-BE49-F238E27FC236}">
                <a16:creationId xmlns:a16="http://schemas.microsoft.com/office/drawing/2014/main" id="{2A382952-1565-492B-B78E-51BC5973F8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35" name="Graphic 34" descr="Rocket">
            <a:extLst>
              <a:ext uri="{FF2B5EF4-FFF2-40B4-BE49-F238E27FC236}">
                <a16:creationId xmlns:a16="http://schemas.microsoft.com/office/drawing/2014/main" id="{D4841F17-9B4A-4045-A92C-FF90E6CC2E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36" name="Graphic 35" descr="Lightbulb">
            <a:extLst>
              <a:ext uri="{FF2B5EF4-FFF2-40B4-BE49-F238E27FC236}">
                <a16:creationId xmlns:a16="http://schemas.microsoft.com/office/drawing/2014/main" id="{AF76806F-6E5A-47DE-BD49-6021714DA0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37" name="Graphic 36" descr="Bar chart">
            <a:extLst>
              <a:ext uri="{FF2B5EF4-FFF2-40B4-BE49-F238E27FC236}">
                <a16:creationId xmlns:a16="http://schemas.microsoft.com/office/drawing/2014/main" id="{A285595B-1A20-474B-A8DA-B32795CDB7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8F0F265-2BC2-4FC2-97C6-6694662A99AC}"/>
              </a:ext>
            </a:extLst>
          </p:cNvPr>
          <p:cNvSpPr txBox="1"/>
          <p:nvPr/>
        </p:nvSpPr>
        <p:spPr>
          <a:xfrm>
            <a:off x="6551894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8287D14-F344-4BB3-8E10-0CFC28E5039D}"/>
              </a:ext>
            </a:extLst>
          </p:cNvPr>
          <p:cNvSpPr txBox="1"/>
          <p:nvPr/>
        </p:nvSpPr>
        <p:spPr>
          <a:xfrm>
            <a:off x="7531981" y="3527662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5E52CB2-2A56-4C82-B1EE-569419FE658D}"/>
              </a:ext>
            </a:extLst>
          </p:cNvPr>
          <p:cNvSpPr txBox="1"/>
          <p:nvPr/>
        </p:nvSpPr>
        <p:spPr>
          <a:xfrm>
            <a:off x="6551895" y="5120137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9D5EE3-4403-479E-8939-D79F297631AB}"/>
              </a:ext>
            </a:extLst>
          </p:cNvPr>
          <p:cNvSpPr txBox="1"/>
          <p:nvPr/>
        </p:nvSpPr>
        <p:spPr>
          <a:xfrm>
            <a:off x="4684087" y="5120137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AB3BFA-00B8-4CC6-8557-4D779004B4DD}"/>
              </a:ext>
            </a:extLst>
          </p:cNvPr>
          <p:cNvSpPr txBox="1"/>
          <p:nvPr/>
        </p:nvSpPr>
        <p:spPr>
          <a:xfrm>
            <a:off x="3887348" y="3527662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5CEBC6-9DEE-492F-9E77-FEAD7D0990EF}"/>
              </a:ext>
            </a:extLst>
          </p:cNvPr>
          <p:cNvSpPr txBox="1"/>
          <p:nvPr/>
        </p:nvSpPr>
        <p:spPr>
          <a:xfrm>
            <a:off x="4757435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pic>
        <p:nvPicPr>
          <p:cNvPr id="44" name="Graphic 43" descr="Puzzle">
            <a:extLst>
              <a:ext uri="{FF2B5EF4-FFF2-40B4-BE49-F238E27FC236}">
                <a16:creationId xmlns:a16="http://schemas.microsoft.com/office/drawing/2014/main" id="{9994249E-F350-4244-A214-B0540E2F15E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15624" y="3580636"/>
            <a:ext cx="692262" cy="692262"/>
          </a:xfrm>
          <a:prstGeom prst="rect">
            <a:avLst/>
          </a:prstGeom>
        </p:spPr>
      </p:pic>
      <p:pic>
        <p:nvPicPr>
          <p:cNvPr id="45" name="Graphic 44" descr="Magnifying glass">
            <a:extLst>
              <a:ext uri="{FF2B5EF4-FFF2-40B4-BE49-F238E27FC236}">
                <a16:creationId xmlns:a16="http://schemas.microsoft.com/office/drawing/2014/main" id="{2E0D0694-F954-4948-A8A4-5B0AF72154F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97791" y="4453441"/>
            <a:ext cx="692262" cy="692262"/>
          </a:xfrm>
          <a:prstGeom prst="rect">
            <a:avLst/>
          </a:prstGeom>
        </p:spPr>
      </p:pic>
      <p:pic>
        <p:nvPicPr>
          <p:cNvPr id="46" name="Graphic 45" descr="Fire">
            <a:extLst>
              <a:ext uri="{FF2B5EF4-FFF2-40B4-BE49-F238E27FC236}">
                <a16:creationId xmlns:a16="http://schemas.microsoft.com/office/drawing/2014/main" id="{2E9FE4BB-9CB9-4403-AB01-583353A26C5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05764" y="4447913"/>
            <a:ext cx="692262" cy="692262"/>
          </a:xfrm>
          <a:prstGeom prst="rect">
            <a:avLst/>
          </a:prstGeom>
        </p:spPr>
      </p:pic>
      <p:pic>
        <p:nvPicPr>
          <p:cNvPr id="47" name="Graphic 46" descr="Rocket">
            <a:extLst>
              <a:ext uri="{FF2B5EF4-FFF2-40B4-BE49-F238E27FC236}">
                <a16:creationId xmlns:a16="http://schemas.microsoft.com/office/drawing/2014/main" id="{C317DB40-CBFF-47BE-A49A-E23129639C6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134690" y="2938757"/>
            <a:ext cx="692262" cy="692262"/>
          </a:xfrm>
          <a:prstGeom prst="rect">
            <a:avLst/>
          </a:prstGeom>
        </p:spPr>
      </p:pic>
      <p:pic>
        <p:nvPicPr>
          <p:cNvPr id="48" name="Graphic 47" descr="Lightbulb">
            <a:extLst>
              <a:ext uri="{FF2B5EF4-FFF2-40B4-BE49-F238E27FC236}">
                <a16:creationId xmlns:a16="http://schemas.microsoft.com/office/drawing/2014/main" id="{7D34006B-978E-4CFC-935D-A5E510E5C9F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366133" y="2842737"/>
            <a:ext cx="694944" cy="694944"/>
          </a:xfrm>
          <a:prstGeom prst="rect">
            <a:avLst/>
          </a:prstGeom>
        </p:spPr>
      </p:pic>
      <p:pic>
        <p:nvPicPr>
          <p:cNvPr id="49" name="Graphic 48" descr="Bar chart">
            <a:extLst>
              <a:ext uri="{FF2B5EF4-FFF2-40B4-BE49-F238E27FC236}">
                <a16:creationId xmlns:a16="http://schemas.microsoft.com/office/drawing/2014/main" id="{E46A1A5C-1303-4F5B-9A4B-C18BD19CBFE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859628" y="3567939"/>
            <a:ext cx="694944" cy="6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328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1823-4AA3-4110-94A6-94AA6CBE6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63D68C-00EB-4BF7-A2A2-CF42FB5CFB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BDEE9-C982-452B-9A04-527B488E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42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799AA6-DDE7-4D80-8680-4003E4092B6D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860800" y="1773262"/>
            <a:chExt cx="4461511" cy="4464050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D2C9F632-33C3-49F8-8A09-94F85D40E457}"/>
                </a:ext>
              </a:extLst>
            </p:cNvPr>
            <p:cNvSpPr/>
            <p:nvPr/>
          </p:nvSpPr>
          <p:spPr>
            <a:xfrm>
              <a:off x="5067299" y="2979761"/>
              <a:ext cx="2044701" cy="204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0" y="0"/>
                    <a:pt x="0" y="4843"/>
                    <a:pt x="0" y="10800"/>
                  </a:cubicBezTo>
                  <a:cubicBezTo>
                    <a:pt x="0" y="16770"/>
                    <a:pt x="4843" y="21600"/>
                    <a:pt x="10800" y="21600"/>
                  </a:cubicBezTo>
                  <a:cubicBezTo>
                    <a:pt x="16770" y="21600"/>
                    <a:pt x="21600" y="16757"/>
                    <a:pt x="21600" y="10800"/>
                  </a:cubicBezTo>
                  <a:cubicBezTo>
                    <a:pt x="21600" y="4830"/>
                    <a:pt x="16770" y="0"/>
                    <a:pt x="10800" y="0"/>
                  </a:cubicBezTo>
                  <a:close/>
                  <a:moveTo>
                    <a:pt x="10800" y="17602"/>
                  </a:moveTo>
                  <a:cubicBezTo>
                    <a:pt x="7043" y="17602"/>
                    <a:pt x="3998" y="14557"/>
                    <a:pt x="3998" y="10800"/>
                  </a:cubicBezTo>
                  <a:cubicBezTo>
                    <a:pt x="3998" y="7043"/>
                    <a:pt x="7043" y="3998"/>
                    <a:pt x="10800" y="3998"/>
                  </a:cubicBezTo>
                  <a:cubicBezTo>
                    <a:pt x="14557" y="3998"/>
                    <a:pt x="17602" y="7043"/>
                    <a:pt x="17602" y="10800"/>
                  </a:cubicBezTo>
                  <a:cubicBezTo>
                    <a:pt x="17602" y="14557"/>
                    <a:pt x="14557" y="17602"/>
                    <a:pt x="10800" y="17602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E20FEBCD-3488-4658-9010-E52D8D7FA281}"/>
                </a:ext>
              </a:extLst>
            </p:cNvPr>
            <p:cNvSpPr/>
            <p:nvPr/>
          </p:nvSpPr>
          <p:spPr>
            <a:xfrm>
              <a:off x="6159500" y="1773262"/>
              <a:ext cx="1842770" cy="1610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4" y="21600"/>
                  </a:moveTo>
                  <a:lnTo>
                    <a:pt x="21600" y="14343"/>
                  </a:lnTo>
                  <a:cubicBezTo>
                    <a:pt x="17134" y="5962"/>
                    <a:pt x="9155" y="290"/>
                    <a:pt x="0" y="0"/>
                  </a:cubicBezTo>
                  <a:lnTo>
                    <a:pt x="0" y="14514"/>
                  </a:lnTo>
                  <a:cubicBezTo>
                    <a:pt x="4466" y="14786"/>
                    <a:pt x="8336" y="17546"/>
                    <a:pt x="10614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689242E6-FCEF-4EFA-9C48-AAE5E4DDA267}"/>
                </a:ext>
              </a:extLst>
            </p:cNvPr>
            <p:cNvSpPr/>
            <p:nvPr/>
          </p:nvSpPr>
          <p:spPr>
            <a:xfrm>
              <a:off x="7112000" y="2954362"/>
              <a:ext cx="1210311" cy="2120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12" y="10709"/>
                  </a:moveTo>
                  <a:cubicBezTo>
                    <a:pt x="2312" y="12650"/>
                    <a:pt x="1473" y="14486"/>
                    <a:pt x="0" y="16090"/>
                  </a:cubicBezTo>
                  <a:lnTo>
                    <a:pt x="16727" y="21600"/>
                  </a:lnTo>
                  <a:cubicBezTo>
                    <a:pt x="19832" y="18366"/>
                    <a:pt x="21600" y="14654"/>
                    <a:pt x="21600" y="10697"/>
                  </a:cubicBezTo>
                  <a:cubicBezTo>
                    <a:pt x="21600" y="6829"/>
                    <a:pt x="19900" y="3182"/>
                    <a:pt x="16908" y="0"/>
                  </a:cubicBezTo>
                  <a:lnTo>
                    <a:pt x="159" y="5523"/>
                  </a:lnTo>
                  <a:cubicBezTo>
                    <a:pt x="1541" y="7088"/>
                    <a:pt x="2312" y="8847"/>
                    <a:pt x="2312" y="1070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CF25E5EF-6D40-4FDD-98A2-94B86F767C3B}"/>
                </a:ext>
              </a:extLst>
            </p:cNvPr>
            <p:cNvSpPr/>
            <p:nvPr/>
          </p:nvSpPr>
          <p:spPr>
            <a:xfrm>
              <a:off x="6159500" y="4643462"/>
              <a:ext cx="1831340" cy="1593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936"/>
                  </a:moveTo>
                  <a:lnTo>
                    <a:pt x="0" y="21600"/>
                  </a:lnTo>
                  <a:cubicBezTo>
                    <a:pt x="9122" y="21307"/>
                    <a:pt x="17076" y="15697"/>
                    <a:pt x="21600" y="7349"/>
                  </a:cubicBezTo>
                  <a:lnTo>
                    <a:pt x="10530" y="0"/>
                  </a:lnTo>
                  <a:cubicBezTo>
                    <a:pt x="8224" y="3993"/>
                    <a:pt x="4389" y="6678"/>
                    <a:pt x="0" y="69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E2F1A2E3-2987-44D7-836D-577F7D3E649D}"/>
                </a:ext>
              </a:extLst>
            </p:cNvPr>
            <p:cNvSpPr/>
            <p:nvPr/>
          </p:nvSpPr>
          <p:spPr>
            <a:xfrm>
              <a:off x="4203700" y="4643462"/>
              <a:ext cx="1831340" cy="1593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70" y="0"/>
                  </a:moveTo>
                  <a:lnTo>
                    <a:pt x="0" y="7349"/>
                  </a:lnTo>
                  <a:cubicBezTo>
                    <a:pt x="4524" y="15679"/>
                    <a:pt x="12478" y="21307"/>
                    <a:pt x="21600" y="21600"/>
                  </a:cubicBezTo>
                  <a:lnTo>
                    <a:pt x="21600" y="6936"/>
                  </a:lnTo>
                  <a:cubicBezTo>
                    <a:pt x="17211" y="6644"/>
                    <a:pt x="13376" y="3959"/>
                    <a:pt x="1107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54E5C732-0230-4E1E-9249-059EE20CE4E5}"/>
                </a:ext>
              </a:extLst>
            </p:cNvPr>
            <p:cNvSpPr/>
            <p:nvPr/>
          </p:nvSpPr>
          <p:spPr>
            <a:xfrm>
              <a:off x="3860800" y="2954362"/>
              <a:ext cx="1210311" cy="2120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11" y="10697"/>
                  </a:moveTo>
                  <a:cubicBezTo>
                    <a:pt x="19311" y="8834"/>
                    <a:pt x="20081" y="7075"/>
                    <a:pt x="21441" y="5510"/>
                  </a:cubicBezTo>
                  <a:lnTo>
                    <a:pt x="4692" y="0"/>
                  </a:lnTo>
                  <a:cubicBezTo>
                    <a:pt x="1700" y="3195"/>
                    <a:pt x="0" y="6829"/>
                    <a:pt x="0" y="10697"/>
                  </a:cubicBezTo>
                  <a:cubicBezTo>
                    <a:pt x="0" y="14641"/>
                    <a:pt x="1768" y="18354"/>
                    <a:pt x="4873" y="21600"/>
                  </a:cubicBezTo>
                  <a:lnTo>
                    <a:pt x="21600" y="16090"/>
                  </a:lnTo>
                  <a:cubicBezTo>
                    <a:pt x="20149" y="14473"/>
                    <a:pt x="19311" y="12637"/>
                    <a:pt x="19311" y="10697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3DAEB169-3753-4F1C-8106-DA08649D2AC9}"/>
                </a:ext>
              </a:extLst>
            </p:cNvPr>
            <p:cNvSpPr/>
            <p:nvPr/>
          </p:nvSpPr>
          <p:spPr>
            <a:xfrm>
              <a:off x="4191000" y="1773262"/>
              <a:ext cx="1842770" cy="1610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531"/>
                  </a:moveTo>
                  <a:lnTo>
                    <a:pt x="21600" y="0"/>
                  </a:lnTo>
                  <a:cubicBezTo>
                    <a:pt x="12445" y="290"/>
                    <a:pt x="4481" y="5962"/>
                    <a:pt x="0" y="14343"/>
                  </a:cubicBezTo>
                  <a:lnTo>
                    <a:pt x="10986" y="21600"/>
                  </a:lnTo>
                  <a:cubicBezTo>
                    <a:pt x="13279" y="17563"/>
                    <a:pt x="17149" y="14803"/>
                    <a:pt x="21600" y="14531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F1B154-D732-48DD-884C-FF65A2668F8A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6F054A1-6CE1-4A9F-B047-D745C9E8B88F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E5703DF-4AAE-4858-BD96-2A0D79A6F6B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752540-5D0C-41A4-BB90-AED679F62E42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936E7A5-40E8-4304-A586-70B71D9C953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912B99E-0F72-4964-A4F5-E53E82422A3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1C1BE58-EE41-4232-A4C5-2FB4F9E33206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798303-BF47-42A9-AA97-504F6D2B2C75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6240779-15AF-4A16-AC8E-F53024AD021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50FA480-7CA9-464E-A0C4-AB4E65EC7CFC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8500351-CCF9-4938-9F39-628FAA0C8418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2C47E2-9186-4B1A-AD79-19AF5D1EC7B4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C44369-4871-4BA2-9FBB-F55B6E4D06F5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1599E9-C3E0-4B5E-8D38-BB9EB3C3C850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15D0272-185F-4114-ACA1-9C9705CA47D2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D9D0066-3BC7-4BF5-A158-74B0BF75CD9A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4DC6C1E-5184-41FF-9504-4F338D504EBE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EF24243-E202-4B3E-A210-204E023AC360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33" name="Graphic 32" descr="Puzzle">
            <a:extLst>
              <a:ext uri="{FF2B5EF4-FFF2-40B4-BE49-F238E27FC236}">
                <a16:creationId xmlns:a16="http://schemas.microsoft.com/office/drawing/2014/main" id="{A49A53C3-9F6C-4452-89C9-C71151F34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34" name="Graphic 33" descr="Magnifying glass">
            <a:extLst>
              <a:ext uri="{FF2B5EF4-FFF2-40B4-BE49-F238E27FC236}">
                <a16:creationId xmlns:a16="http://schemas.microsoft.com/office/drawing/2014/main" id="{73F1C08F-DD31-4824-8819-5DEA2B8C3E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35" name="Graphic 34" descr="Fire">
            <a:extLst>
              <a:ext uri="{FF2B5EF4-FFF2-40B4-BE49-F238E27FC236}">
                <a16:creationId xmlns:a16="http://schemas.microsoft.com/office/drawing/2014/main" id="{BE297286-065A-4AE0-AE12-60DE30A79F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36" name="Graphic 35" descr="Rocket">
            <a:extLst>
              <a:ext uri="{FF2B5EF4-FFF2-40B4-BE49-F238E27FC236}">
                <a16:creationId xmlns:a16="http://schemas.microsoft.com/office/drawing/2014/main" id="{A3D26E9C-2B2E-436B-B236-EA7186083C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37" name="Graphic 36" descr="Lightbulb">
            <a:extLst>
              <a:ext uri="{FF2B5EF4-FFF2-40B4-BE49-F238E27FC236}">
                <a16:creationId xmlns:a16="http://schemas.microsoft.com/office/drawing/2014/main" id="{E7FAD43C-6D90-4792-82C0-18DCBB31785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38" name="Graphic 37" descr="Bar chart">
            <a:extLst>
              <a:ext uri="{FF2B5EF4-FFF2-40B4-BE49-F238E27FC236}">
                <a16:creationId xmlns:a16="http://schemas.microsoft.com/office/drawing/2014/main" id="{9E884FDC-5BC1-48EF-8078-66426F74DB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F96CACB7-0AB1-455A-9780-A15560D491A3}"/>
              </a:ext>
            </a:extLst>
          </p:cNvPr>
          <p:cNvSpPr txBox="1"/>
          <p:nvPr/>
        </p:nvSpPr>
        <p:spPr>
          <a:xfrm>
            <a:off x="6277696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5DAA14C-CE6F-4B1A-A996-1C1B00B6B70C}"/>
              </a:ext>
            </a:extLst>
          </p:cNvPr>
          <p:cNvSpPr txBox="1"/>
          <p:nvPr/>
        </p:nvSpPr>
        <p:spPr>
          <a:xfrm>
            <a:off x="7403256" y="3336924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A9A216-D515-441D-9725-5AB13D812606}"/>
              </a:ext>
            </a:extLst>
          </p:cNvPr>
          <p:cNvSpPr txBox="1"/>
          <p:nvPr/>
        </p:nvSpPr>
        <p:spPr>
          <a:xfrm>
            <a:off x="6820847" y="4883123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7E2F11-9B01-47B1-9FD1-B99AF2B15891}"/>
              </a:ext>
            </a:extLst>
          </p:cNvPr>
          <p:cNvSpPr txBox="1"/>
          <p:nvPr/>
        </p:nvSpPr>
        <p:spPr>
          <a:xfrm>
            <a:off x="4476574" y="4883123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4ECAC56-F0FB-4BEB-842F-55E49FD18DD8}"/>
              </a:ext>
            </a:extLst>
          </p:cNvPr>
          <p:cNvSpPr txBox="1"/>
          <p:nvPr/>
        </p:nvSpPr>
        <p:spPr>
          <a:xfrm>
            <a:off x="4029553" y="3336924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428285F-29D0-4F08-915B-6BD73C0BD781}"/>
              </a:ext>
            </a:extLst>
          </p:cNvPr>
          <p:cNvSpPr txBox="1"/>
          <p:nvPr/>
        </p:nvSpPr>
        <p:spPr>
          <a:xfrm>
            <a:off x="5088304" y="178115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pic>
        <p:nvPicPr>
          <p:cNvPr id="57" name="Graphic 56" descr="Puzzle">
            <a:extLst>
              <a:ext uri="{FF2B5EF4-FFF2-40B4-BE49-F238E27FC236}">
                <a16:creationId xmlns:a16="http://schemas.microsoft.com/office/drawing/2014/main" id="{E2FA404D-7F83-4594-9B21-38A6D66496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49015" y="3996274"/>
            <a:ext cx="692262" cy="692262"/>
          </a:xfrm>
          <a:prstGeom prst="rect">
            <a:avLst/>
          </a:prstGeom>
        </p:spPr>
      </p:pic>
      <p:pic>
        <p:nvPicPr>
          <p:cNvPr id="58" name="Graphic 57" descr="Magnifying glass">
            <a:extLst>
              <a:ext uri="{FF2B5EF4-FFF2-40B4-BE49-F238E27FC236}">
                <a16:creationId xmlns:a16="http://schemas.microsoft.com/office/drawing/2014/main" id="{02E0F554-8424-4B78-B7D0-360430B0F51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06580" y="5264111"/>
            <a:ext cx="692262" cy="692262"/>
          </a:xfrm>
          <a:prstGeom prst="rect">
            <a:avLst/>
          </a:prstGeom>
        </p:spPr>
      </p:pic>
      <p:pic>
        <p:nvPicPr>
          <p:cNvPr id="59" name="Graphic 58" descr="Fire">
            <a:extLst>
              <a:ext uri="{FF2B5EF4-FFF2-40B4-BE49-F238E27FC236}">
                <a16:creationId xmlns:a16="http://schemas.microsoft.com/office/drawing/2014/main" id="{09EC0447-ABF4-48B6-BFFF-A07EB79004B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41161" y="5316230"/>
            <a:ext cx="692262" cy="692262"/>
          </a:xfrm>
          <a:prstGeom prst="rect">
            <a:avLst/>
          </a:prstGeom>
        </p:spPr>
      </p:pic>
      <p:pic>
        <p:nvPicPr>
          <p:cNvPr id="60" name="Graphic 59" descr="Rocket">
            <a:extLst>
              <a:ext uri="{FF2B5EF4-FFF2-40B4-BE49-F238E27FC236}">
                <a16:creationId xmlns:a16="http://schemas.microsoft.com/office/drawing/2014/main" id="{E87728C8-7FFA-4311-842A-AD2B0B942B6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820147" y="2347903"/>
            <a:ext cx="692262" cy="692262"/>
          </a:xfrm>
          <a:prstGeom prst="rect">
            <a:avLst/>
          </a:prstGeom>
        </p:spPr>
      </p:pic>
      <p:pic>
        <p:nvPicPr>
          <p:cNvPr id="61" name="Graphic 60" descr="Lightbulb">
            <a:extLst>
              <a:ext uri="{FF2B5EF4-FFF2-40B4-BE49-F238E27FC236}">
                <a16:creationId xmlns:a16="http://schemas.microsoft.com/office/drawing/2014/main" id="{156B65E1-A43D-44F8-873F-C37FD93D58A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492937" y="2169297"/>
            <a:ext cx="694944" cy="694944"/>
          </a:xfrm>
          <a:prstGeom prst="rect">
            <a:avLst/>
          </a:prstGeom>
        </p:spPr>
      </p:pic>
      <p:pic>
        <p:nvPicPr>
          <p:cNvPr id="62" name="Graphic 61" descr="Bar chart">
            <a:extLst>
              <a:ext uri="{FF2B5EF4-FFF2-40B4-BE49-F238E27FC236}">
                <a16:creationId xmlns:a16="http://schemas.microsoft.com/office/drawing/2014/main" id="{05E32332-CE16-4682-85D3-3C77862B062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073870" y="3996274"/>
            <a:ext cx="694944" cy="694944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7DDA9614-620F-47C4-A85F-E05EA2442E4F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0906224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EFC41-9AC7-4953-B9D3-E33C39EFE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C974-C04F-4302-864E-F2697E5638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Hexagons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03CC9-AEDB-4547-8E12-D3471DE6B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id="{5C958832-6829-4970-992F-B1E0D59BDA86}"/>
              </a:ext>
            </a:extLst>
          </p:cNvPr>
          <p:cNvSpPr/>
          <p:nvPr/>
        </p:nvSpPr>
        <p:spPr>
          <a:xfrm>
            <a:off x="4630991" y="2675145"/>
            <a:ext cx="2923544" cy="25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6" y="0"/>
                </a:moveTo>
                <a:lnTo>
                  <a:pt x="5400" y="0"/>
                </a:lnTo>
                <a:lnTo>
                  <a:pt x="0" y="10797"/>
                </a:lnTo>
                <a:lnTo>
                  <a:pt x="5400" y="21600"/>
                </a:lnTo>
                <a:lnTo>
                  <a:pt x="16200" y="21600"/>
                </a:lnTo>
                <a:lnTo>
                  <a:pt x="21600" y="10803"/>
                </a:lnTo>
                <a:lnTo>
                  <a:pt x="16206" y="0"/>
                </a:lnTo>
                <a:close/>
                <a:moveTo>
                  <a:pt x="15829" y="20854"/>
                </a:moveTo>
                <a:lnTo>
                  <a:pt x="5777" y="20854"/>
                </a:lnTo>
                <a:lnTo>
                  <a:pt x="748" y="10803"/>
                </a:lnTo>
                <a:lnTo>
                  <a:pt x="5777" y="752"/>
                </a:lnTo>
                <a:lnTo>
                  <a:pt x="15835" y="752"/>
                </a:lnTo>
                <a:lnTo>
                  <a:pt x="20858" y="10797"/>
                </a:lnTo>
                <a:lnTo>
                  <a:pt x="15829" y="20854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" name="Figure">
            <a:extLst>
              <a:ext uri="{FF2B5EF4-FFF2-40B4-BE49-F238E27FC236}">
                <a16:creationId xmlns:a16="http://schemas.microsoft.com/office/drawing/2014/main" id="{AC67E263-A8EA-457A-ADDF-2F8A7D54EFAB}"/>
              </a:ext>
            </a:extLst>
          </p:cNvPr>
          <p:cNvSpPr/>
          <p:nvPr/>
        </p:nvSpPr>
        <p:spPr>
          <a:xfrm>
            <a:off x="3821594" y="4010650"/>
            <a:ext cx="1739394" cy="1506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7" y="21600"/>
                </a:moveTo>
                <a:lnTo>
                  <a:pt x="0" y="10794"/>
                </a:lnTo>
                <a:lnTo>
                  <a:pt x="5397" y="0"/>
                </a:lnTo>
                <a:lnTo>
                  <a:pt x="16203" y="0"/>
                </a:lnTo>
                <a:lnTo>
                  <a:pt x="21600" y="10794"/>
                </a:lnTo>
                <a:lnTo>
                  <a:pt x="16203" y="2160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Figure">
            <a:extLst>
              <a:ext uri="{FF2B5EF4-FFF2-40B4-BE49-F238E27FC236}">
                <a16:creationId xmlns:a16="http://schemas.microsoft.com/office/drawing/2014/main" id="{41032AC8-5947-480E-874E-BE9DB8DCD806}"/>
              </a:ext>
            </a:extLst>
          </p:cNvPr>
          <p:cNvSpPr/>
          <p:nvPr/>
        </p:nvSpPr>
        <p:spPr>
          <a:xfrm>
            <a:off x="4007755" y="4172529"/>
            <a:ext cx="1365453" cy="1182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3" y="21600"/>
                </a:moveTo>
                <a:lnTo>
                  <a:pt x="0" y="10793"/>
                </a:lnTo>
                <a:lnTo>
                  <a:pt x="5403" y="0"/>
                </a:lnTo>
                <a:lnTo>
                  <a:pt x="16197" y="0"/>
                </a:lnTo>
                <a:lnTo>
                  <a:pt x="21600" y="10793"/>
                </a:lnTo>
                <a:lnTo>
                  <a:pt x="16197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Figure">
            <a:extLst>
              <a:ext uri="{FF2B5EF4-FFF2-40B4-BE49-F238E27FC236}">
                <a16:creationId xmlns:a16="http://schemas.microsoft.com/office/drawing/2014/main" id="{F16ACF44-BEF7-40EF-952F-773D31B2099A}"/>
              </a:ext>
            </a:extLst>
          </p:cNvPr>
          <p:cNvSpPr/>
          <p:nvPr/>
        </p:nvSpPr>
        <p:spPr>
          <a:xfrm>
            <a:off x="5221851" y="1566271"/>
            <a:ext cx="1739394" cy="1506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7" y="21600"/>
                </a:moveTo>
                <a:lnTo>
                  <a:pt x="0" y="10794"/>
                </a:lnTo>
                <a:lnTo>
                  <a:pt x="5397" y="0"/>
                </a:lnTo>
                <a:lnTo>
                  <a:pt x="16203" y="0"/>
                </a:lnTo>
                <a:lnTo>
                  <a:pt x="21600" y="10794"/>
                </a:lnTo>
                <a:lnTo>
                  <a:pt x="16203" y="2160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id="{70FE7AA6-5ABC-4884-AE80-239E0815698C}"/>
              </a:ext>
            </a:extLst>
          </p:cNvPr>
          <p:cNvSpPr/>
          <p:nvPr/>
        </p:nvSpPr>
        <p:spPr>
          <a:xfrm>
            <a:off x="5408012" y="1728151"/>
            <a:ext cx="1366264" cy="1182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793"/>
                </a:lnTo>
                <a:lnTo>
                  <a:pt x="5400" y="0"/>
                </a:lnTo>
                <a:lnTo>
                  <a:pt x="16200" y="0"/>
                </a:lnTo>
                <a:lnTo>
                  <a:pt x="21600" y="10793"/>
                </a:lnTo>
                <a:lnTo>
                  <a:pt x="16200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id="{3DF180F9-11FA-4636-85C3-268402D931F4}"/>
              </a:ext>
            </a:extLst>
          </p:cNvPr>
          <p:cNvSpPr/>
          <p:nvPr/>
        </p:nvSpPr>
        <p:spPr>
          <a:xfrm>
            <a:off x="6630202" y="4026838"/>
            <a:ext cx="1740204" cy="150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5" y="21600"/>
                </a:moveTo>
                <a:lnTo>
                  <a:pt x="0" y="10800"/>
                </a:lnTo>
                <a:lnTo>
                  <a:pt x="5395" y="0"/>
                </a:lnTo>
                <a:lnTo>
                  <a:pt x="16195" y="0"/>
                </a:lnTo>
                <a:lnTo>
                  <a:pt x="21600" y="10800"/>
                </a:lnTo>
                <a:lnTo>
                  <a:pt x="16195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Figure">
            <a:extLst>
              <a:ext uri="{FF2B5EF4-FFF2-40B4-BE49-F238E27FC236}">
                <a16:creationId xmlns:a16="http://schemas.microsoft.com/office/drawing/2014/main" id="{B2B1B1EB-8DEA-4301-9106-15A3AEF3B137}"/>
              </a:ext>
            </a:extLst>
          </p:cNvPr>
          <p:cNvSpPr/>
          <p:nvPr/>
        </p:nvSpPr>
        <p:spPr>
          <a:xfrm>
            <a:off x="6816363" y="4188717"/>
            <a:ext cx="1366264" cy="1183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F7E9D82D-D6DA-4C0D-9E10-3F312AA5A78D}"/>
              </a:ext>
            </a:extLst>
          </p:cNvPr>
          <p:cNvSpPr/>
          <p:nvPr/>
        </p:nvSpPr>
        <p:spPr>
          <a:xfrm>
            <a:off x="6630202" y="2359480"/>
            <a:ext cx="1740204" cy="150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5" y="21600"/>
                </a:moveTo>
                <a:lnTo>
                  <a:pt x="0" y="10800"/>
                </a:lnTo>
                <a:lnTo>
                  <a:pt x="5395" y="0"/>
                </a:lnTo>
                <a:lnTo>
                  <a:pt x="16195" y="0"/>
                </a:lnTo>
                <a:lnTo>
                  <a:pt x="21600" y="10800"/>
                </a:lnTo>
                <a:lnTo>
                  <a:pt x="16195" y="2160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id="{28B5B92B-07B3-4CBC-9944-88C61413A93D}"/>
              </a:ext>
            </a:extLst>
          </p:cNvPr>
          <p:cNvSpPr/>
          <p:nvPr/>
        </p:nvSpPr>
        <p:spPr>
          <a:xfrm>
            <a:off x="6816363" y="2521359"/>
            <a:ext cx="1366264" cy="1183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" name="Figure">
            <a:extLst>
              <a:ext uri="{FF2B5EF4-FFF2-40B4-BE49-F238E27FC236}">
                <a16:creationId xmlns:a16="http://schemas.microsoft.com/office/drawing/2014/main" id="{3FFAF164-FAEB-420C-9D47-AAD35CA1F5BF}"/>
              </a:ext>
            </a:extLst>
          </p:cNvPr>
          <p:cNvSpPr/>
          <p:nvPr/>
        </p:nvSpPr>
        <p:spPr>
          <a:xfrm>
            <a:off x="3821594" y="2375668"/>
            <a:ext cx="1740204" cy="150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5" y="21600"/>
                </a:moveTo>
                <a:lnTo>
                  <a:pt x="0" y="10800"/>
                </a:lnTo>
                <a:lnTo>
                  <a:pt x="5395" y="0"/>
                </a:lnTo>
                <a:lnTo>
                  <a:pt x="16195" y="0"/>
                </a:lnTo>
                <a:lnTo>
                  <a:pt x="21600" y="10800"/>
                </a:lnTo>
                <a:lnTo>
                  <a:pt x="16195" y="2160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" name="Figure">
            <a:extLst>
              <a:ext uri="{FF2B5EF4-FFF2-40B4-BE49-F238E27FC236}">
                <a16:creationId xmlns:a16="http://schemas.microsoft.com/office/drawing/2014/main" id="{BC5D193A-2AE4-4AE7-8EB6-77E3E76874CD}"/>
              </a:ext>
            </a:extLst>
          </p:cNvPr>
          <p:cNvSpPr/>
          <p:nvPr/>
        </p:nvSpPr>
        <p:spPr>
          <a:xfrm>
            <a:off x="4007755" y="2537547"/>
            <a:ext cx="1366264" cy="1183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87150632-D56A-4E0A-A628-904F81C80A15}"/>
              </a:ext>
            </a:extLst>
          </p:cNvPr>
          <p:cNvSpPr/>
          <p:nvPr/>
        </p:nvSpPr>
        <p:spPr>
          <a:xfrm>
            <a:off x="5221851" y="4795765"/>
            <a:ext cx="1739394" cy="150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97" y="21600"/>
                </a:moveTo>
                <a:lnTo>
                  <a:pt x="0" y="10800"/>
                </a:lnTo>
                <a:lnTo>
                  <a:pt x="5397" y="0"/>
                </a:lnTo>
                <a:lnTo>
                  <a:pt x="16203" y="0"/>
                </a:lnTo>
                <a:lnTo>
                  <a:pt x="21600" y="10800"/>
                </a:lnTo>
                <a:lnTo>
                  <a:pt x="16203" y="2160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id="{6A808AFB-22A6-4D29-B4A4-24B0463FC69A}"/>
              </a:ext>
            </a:extLst>
          </p:cNvPr>
          <p:cNvSpPr/>
          <p:nvPr/>
        </p:nvSpPr>
        <p:spPr>
          <a:xfrm>
            <a:off x="5408012" y="4957645"/>
            <a:ext cx="1366264" cy="1183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E36B19A-7376-4977-B75B-977931652287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FAD937-B8F2-4708-B6BC-4FE7007FDA56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5EAB816-3531-42A1-B519-246F10D1C822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BE7E50-08CB-4A70-B1DE-E08F80DD691A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E274DD0-B95B-4288-BF7F-8B921E5F71A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D506609-7CB9-4549-9364-F54D3888E70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F100519-FF73-42F9-9B8C-301EB266B98C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55FE0CE-9E63-4AC1-ABE5-14662E94A77A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6899A34-D2EC-439E-97C7-926D0EC72CB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9A11B62-7DBA-4165-9206-F91B714B8651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A25870B-CFEF-4E35-9657-BAF576F8953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13A63DB-46B5-45D1-8F6E-660435214AF2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41E20F1-8592-49F9-9C01-75CE90763C58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0C4157F-2C58-4D99-AAAE-CF473A670B2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9F0F769-3501-4EFB-AD4D-50172A3E8225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16DF712-4B24-4A58-87E7-4333FF1EC4F1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D0DE3FC-36B2-4C5F-B269-D1F87C862E51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188F0C6-66E7-4DA0-A36D-4864672CBE6F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52" name="Graphic 51" descr="Puzzle">
            <a:extLst>
              <a:ext uri="{FF2B5EF4-FFF2-40B4-BE49-F238E27FC236}">
                <a16:creationId xmlns:a16="http://schemas.microsoft.com/office/drawing/2014/main" id="{AD0D38DE-189B-4950-9019-E85F59D1F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53" name="Graphic 52" descr="Magnifying glass">
            <a:extLst>
              <a:ext uri="{FF2B5EF4-FFF2-40B4-BE49-F238E27FC236}">
                <a16:creationId xmlns:a16="http://schemas.microsoft.com/office/drawing/2014/main" id="{C85A736F-50F3-4B7D-9024-40F1A1208D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54" name="Graphic 53" descr="Fire">
            <a:extLst>
              <a:ext uri="{FF2B5EF4-FFF2-40B4-BE49-F238E27FC236}">
                <a16:creationId xmlns:a16="http://schemas.microsoft.com/office/drawing/2014/main" id="{CB478AB6-BDFB-4248-BAF3-DBF2503ABA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55" name="Graphic 54" descr="Rocket">
            <a:extLst>
              <a:ext uri="{FF2B5EF4-FFF2-40B4-BE49-F238E27FC236}">
                <a16:creationId xmlns:a16="http://schemas.microsoft.com/office/drawing/2014/main" id="{ABCBF44D-2B2A-4D70-96C6-7E86A99FCC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56" name="Graphic 55" descr="Lightbulb">
            <a:extLst>
              <a:ext uri="{FF2B5EF4-FFF2-40B4-BE49-F238E27FC236}">
                <a16:creationId xmlns:a16="http://schemas.microsoft.com/office/drawing/2014/main" id="{3451B458-0FDB-4459-85C3-B598789CF0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57" name="Graphic 56" descr="Bar chart">
            <a:extLst>
              <a:ext uri="{FF2B5EF4-FFF2-40B4-BE49-F238E27FC236}">
                <a16:creationId xmlns:a16="http://schemas.microsoft.com/office/drawing/2014/main" id="{5C73C252-D924-4419-AEE8-6E926E8589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F825CC75-3BAB-4E85-AC42-0290251928F4}"/>
              </a:ext>
            </a:extLst>
          </p:cNvPr>
          <p:cNvSpPr txBox="1"/>
          <p:nvPr/>
        </p:nvSpPr>
        <p:spPr>
          <a:xfrm>
            <a:off x="5691082" y="1642487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tx2"/>
                </a:solidFill>
              </a:rPr>
              <a:t>01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9FD4AA4-CD26-4B7F-B6BF-0A3E68CFE2A9}"/>
              </a:ext>
            </a:extLst>
          </p:cNvPr>
          <p:cNvSpPr txBox="1"/>
          <p:nvPr/>
        </p:nvSpPr>
        <p:spPr>
          <a:xfrm>
            <a:off x="7101252" y="2398692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9BFCB2A-D556-44E0-A67A-97A98C589A1C}"/>
              </a:ext>
            </a:extLst>
          </p:cNvPr>
          <p:cNvSpPr txBox="1"/>
          <p:nvPr/>
        </p:nvSpPr>
        <p:spPr>
          <a:xfrm>
            <a:off x="7087782" y="4082408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440F8BB-3663-4D88-A26D-87611EF45D9D}"/>
              </a:ext>
            </a:extLst>
          </p:cNvPr>
          <p:cNvSpPr txBox="1"/>
          <p:nvPr/>
        </p:nvSpPr>
        <p:spPr>
          <a:xfrm>
            <a:off x="5691082" y="4859140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04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DC96659-8509-48BB-8BB8-646D0C2ECC92}"/>
              </a:ext>
            </a:extLst>
          </p:cNvPr>
          <p:cNvSpPr txBox="1"/>
          <p:nvPr/>
        </p:nvSpPr>
        <p:spPr>
          <a:xfrm>
            <a:off x="4272007" y="2398692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5"/>
                </a:solidFill>
              </a:rPr>
              <a:t>06</a:t>
            </a:r>
          </a:p>
        </p:txBody>
      </p:sp>
      <p:pic>
        <p:nvPicPr>
          <p:cNvPr id="64" name="Graphic 63" descr="Puzzle">
            <a:extLst>
              <a:ext uri="{FF2B5EF4-FFF2-40B4-BE49-F238E27FC236}">
                <a16:creationId xmlns:a16="http://schemas.microsoft.com/office/drawing/2014/main" id="{F18DC71E-69E3-430F-8639-900033364F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231227" y="3095601"/>
            <a:ext cx="577365" cy="577365"/>
          </a:xfrm>
          <a:prstGeom prst="rect">
            <a:avLst/>
          </a:prstGeom>
        </p:spPr>
      </p:pic>
      <p:pic>
        <p:nvPicPr>
          <p:cNvPr id="65" name="Graphic 64" descr="Magnifying glass">
            <a:extLst>
              <a:ext uri="{FF2B5EF4-FFF2-40B4-BE49-F238E27FC236}">
                <a16:creationId xmlns:a16="http://schemas.microsoft.com/office/drawing/2014/main" id="{8892199C-E2EA-4B8F-BA00-441AFA9287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07318" y="5572637"/>
            <a:ext cx="577365" cy="577365"/>
          </a:xfrm>
          <a:prstGeom prst="rect">
            <a:avLst/>
          </a:prstGeom>
        </p:spPr>
      </p:pic>
      <p:pic>
        <p:nvPicPr>
          <p:cNvPr id="66" name="Graphic 65" descr="Fire">
            <a:extLst>
              <a:ext uri="{FF2B5EF4-FFF2-40B4-BE49-F238E27FC236}">
                <a16:creationId xmlns:a16="http://schemas.microsoft.com/office/drawing/2014/main" id="{D733F6AD-850D-45CE-9C95-EF202A7CFD0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224949" y="4771891"/>
            <a:ext cx="577365" cy="577365"/>
          </a:xfrm>
          <a:prstGeom prst="rect">
            <a:avLst/>
          </a:prstGeom>
        </p:spPr>
      </p:pic>
      <p:pic>
        <p:nvPicPr>
          <p:cNvPr id="67" name="Graphic 66" descr="Rocket">
            <a:extLst>
              <a:ext uri="{FF2B5EF4-FFF2-40B4-BE49-F238E27FC236}">
                <a16:creationId xmlns:a16="http://schemas.microsoft.com/office/drawing/2014/main" id="{89951B6A-6F04-4B1A-953B-ADBA916B5A5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07318" y="2331125"/>
            <a:ext cx="577365" cy="577365"/>
          </a:xfrm>
          <a:prstGeom prst="rect">
            <a:avLst/>
          </a:prstGeom>
        </p:spPr>
      </p:pic>
      <p:pic>
        <p:nvPicPr>
          <p:cNvPr id="68" name="Graphic 67" descr="Lightbulb">
            <a:extLst>
              <a:ext uri="{FF2B5EF4-FFF2-40B4-BE49-F238E27FC236}">
                <a16:creationId xmlns:a16="http://schemas.microsoft.com/office/drawing/2014/main" id="{5BE25B9B-8F66-4030-971F-576C475FDE9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396359" y="3100847"/>
            <a:ext cx="579602" cy="579602"/>
          </a:xfrm>
          <a:prstGeom prst="rect">
            <a:avLst/>
          </a:prstGeom>
        </p:spPr>
      </p:pic>
      <p:pic>
        <p:nvPicPr>
          <p:cNvPr id="69" name="Graphic 68" descr="Bar chart">
            <a:extLst>
              <a:ext uri="{FF2B5EF4-FFF2-40B4-BE49-F238E27FC236}">
                <a16:creationId xmlns:a16="http://schemas.microsoft.com/office/drawing/2014/main" id="{0C9E0A29-7A5A-4472-A956-BCA1E933D48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405282" y="4749212"/>
            <a:ext cx="579602" cy="579602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B853599F-3B14-4155-9A4D-AAACF6DA457A}"/>
              </a:ext>
            </a:extLst>
          </p:cNvPr>
          <p:cNvSpPr txBox="1"/>
          <p:nvPr/>
        </p:nvSpPr>
        <p:spPr>
          <a:xfrm>
            <a:off x="4272007" y="4082408"/>
            <a:ext cx="80983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4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0306091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Bubbles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44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499BD33-E013-4290-9A89-D4E48F4E7EB6}"/>
              </a:ext>
            </a:extLst>
          </p:cNvPr>
          <p:cNvGrpSpPr>
            <a:grpSpLocks noChangeAspect="1"/>
          </p:cNvGrpSpPr>
          <p:nvPr/>
        </p:nvGrpSpPr>
        <p:grpSpPr>
          <a:xfrm>
            <a:off x="3882843" y="1566271"/>
            <a:ext cx="4426315" cy="4736592"/>
            <a:chOff x="3744913" y="1404938"/>
            <a:chExt cx="4687887" cy="5016500"/>
          </a:xfrm>
        </p:grpSpPr>
        <p:sp>
          <p:nvSpPr>
            <p:cNvPr id="5" name="Freeform 54">
              <a:extLst>
                <a:ext uri="{FF2B5EF4-FFF2-40B4-BE49-F238E27FC236}">
                  <a16:creationId xmlns:a16="http://schemas.microsoft.com/office/drawing/2014/main" id="{9539D649-3A1D-464F-B080-59E113672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350" y="4984750"/>
              <a:ext cx="1241425" cy="1436688"/>
            </a:xfrm>
            <a:custGeom>
              <a:avLst/>
              <a:gdLst>
                <a:gd name="T0" fmla="*/ 3601 w 6040"/>
                <a:gd name="T1" fmla="*/ 1006 h 6990"/>
                <a:gd name="T2" fmla="*/ 3020 w 6040"/>
                <a:gd name="T3" fmla="*/ 0 h 6990"/>
                <a:gd name="T4" fmla="*/ 2439 w 6040"/>
                <a:gd name="T5" fmla="*/ 1006 h 6990"/>
                <a:gd name="T6" fmla="*/ 0 w 6040"/>
                <a:gd name="T7" fmla="*/ 3970 h 6990"/>
                <a:gd name="T8" fmla="*/ 3020 w 6040"/>
                <a:gd name="T9" fmla="*/ 6990 h 6990"/>
                <a:gd name="T10" fmla="*/ 6040 w 6040"/>
                <a:gd name="T11" fmla="*/ 3970 h 6990"/>
                <a:gd name="T12" fmla="*/ 3601 w 6040"/>
                <a:gd name="T13" fmla="*/ 1006 h 6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0" h="6990">
                  <a:moveTo>
                    <a:pt x="3601" y="1006"/>
                  </a:moveTo>
                  <a:lnTo>
                    <a:pt x="3020" y="0"/>
                  </a:lnTo>
                  <a:lnTo>
                    <a:pt x="2439" y="1006"/>
                  </a:lnTo>
                  <a:cubicBezTo>
                    <a:pt x="1049" y="1277"/>
                    <a:pt x="0" y="2500"/>
                    <a:pt x="0" y="3970"/>
                  </a:cubicBezTo>
                  <a:cubicBezTo>
                    <a:pt x="0" y="5638"/>
                    <a:pt x="1352" y="6990"/>
                    <a:pt x="3020" y="6990"/>
                  </a:cubicBezTo>
                  <a:cubicBezTo>
                    <a:pt x="4688" y="6990"/>
                    <a:pt x="6040" y="5638"/>
                    <a:pt x="6040" y="3970"/>
                  </a:cubicBezTo>
                  <a:cubicBezTo>
                    <a:pt x="6040" y="2500"/>
                    <a:pt x="4991" y="1277"/>
                    <a:pt x="3601" y="10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5">
              <a:extLst>
                <a:ext uri="{FF2B5EF4-FFF2-40B4-BE49-F238E27FC236}">
                  <a16:creationId xmlns:a16="http://schemas.microsoft.com/office/drawing/2014/main" id="{851B9337-C13E-499D-A243-4D25C3313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350" y="1404938"/>
              <a:ext cx="1241425" cy="1436688"/>
            </a:xfrm>
            <a:custGeom>
              <a:avLst/>
              <a:gdLst>
                <a:gd name="T0" fmla="*/ 3601 w 6040"/>
                <a:gd name="T1" fmla="*/ 5985 h 6991"/>
                <a:gd name="T2" fmla="*/ 3020 w 6040"/>
                <a:gd name="T3" fmla="*/ 6991 h 6991"/>
                <a:gd name="T4" fmla="*/ 2439 w 6040"/>
                <a:gd name="T5" fmla="*/ 5985 h 6991"/>
                <a:gd name="T6" fmla="*/ 0 w 6040"/>
                <a:gd name="T7" fmla="*/ 3021 h 6991"/>
                <a:gd name="T8" fmla="*/ 3020 w 6040"/>
                <a:gd name="T9" fmla="*/ 0 h 6991"/>
                <a:gd name="T10" fmla="*/ 6040 w 6040"/>
                <a:gd name="T11" fmla="*/ 3021 h 6991"/>
                <a:gd name="T12" fmla="*/ 3601 w 6040"/>
                <a:gd name="T13" fmla="*/ 5985 h 6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0" h="6991">
                  <a:moveTo>
                    <a:pt x="3601" y="5985"/>
                  </a:moveTo>
                  <a:lnTo>
                    <a:pt x="3020" y="6991"/>
                  </a:lnTo>
                  <a:lnTo>
                    <a:pt x="2439" y="5985"/>
                  </a:lnTo>
                  <a:cubicBezTo>
                    <a:pt x="1049" y="5714"/>
                    <a:pt x="0" y="4490"/>
                    <a:pt x="0" y="3021"/>
                  </a:cubicBezTo>
                  <a:cubicBezTo>
                    <a:pt x="0" y="1352"/>
                    <a:pt x="1352" y="0"/>
                    <a:pt x="3020" y="0"/>
                  </a:cubicBezTo>
                  <a:cubicBezTo>
                    <a:pt x="4688" y="0"/>
                    <a:pt x="6040" y="1352"/>
                    <a:pt x="6040" y="3021"/>
                  </a:cubicBezTo>
                  <a:cubicBezTo>
                    <a:pt x="6040" y="4490"/>
                    <a:pt x="4991" y="5714"/>
                    <a:pt x="3601" y="59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6">
              <a:extLst>
                <a:ext uri="{FF2B5EF4-FFF2-40B4-BE49-F238E27FC236}">
                  <a16:creationId xmlns:a16="http://schemas.microsoft.com/office/drawing/2014/main" id="{CBC770B6-4AFC-4D47-893A-622EE2AB7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0" y="4167188"/>
              <a:ext cx="1416050" cy="1398588"/>
            </a:xfrm>
            <a:custGeom>
              <a:avLst/>
              <a:gdLst>
                <a:gd name="T0" fmla="*/ 1162 w 6888"/>
                <a:gd name="T1" fmla="*/ 1365 h 6800"/>
                <a:gd name="T2" fmla="*/ 0 w 6888"/>
                <a:gd name="T3" fmla="*/ 1365 h 6800"/>
                <a:gd name="T4" fmla="*/ 581 w 6888"/>
                <a:gd name="T5" fmla="*/ 2372 h 6800"/>
                <a:gd name="T6" fmla="*/ 1928 w 6888"/>
                <a:gd name="T7" fmla="*/ 5966 h 6800"/>
                <a:gd name="T8" fmla="*/ 6054 w 6888"/>
                <a:gd name="T9" fmla="*/ 4861 h 6800"/>
                <a:gd name="T10" fmla="*/ 4948 w 6888"/>
                <a:gd name="T11" fmla="*/ 735 h 6800"/>
                <a:gd name="T12" fmla="*/ 1162 w 6888"/>
                <a:gd name="T13" fmla="*/ 1365 h 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8" h="6800">
                  <a:moveTo>
                    <a:pt x="1162" y="1365"/>
                  </a:moveTo>
                  <a:lnTo>
                    <a:pt x="0" y="1365"/>
                  </a:lnTo>
                  <a:lnTo>
                    <a:pt x="581" y="2372"/>
                  </a:lnTo>
                  <a:cubicBezTo>
                    <a:pt x="120" y="3711"/>
                    <a:pt x="655" y="5232"/>
                    <a:pt x="1928" y="5966"/>
                  </a:cubicBezTo>
                  <a:cubicBezTo>
                    <a:pt x="3373" y="6800"/>
                    <a:pt x="5220" y="6305"/>
                    <a:pt x="6054" y="4861"/>
                  </a:cubicBezTo>
                  <a:cubicBezTo>
                    <a:pt x="6888" y="3416"/>
                    <a:pt x="6393" y="1569"/>
                    <a:pt x="4948" y="735"/>
                  </a:cubicBezTo>
                  <a:cubicBezTo>
                    <a:pt x="3676" y="0"/>
                    <a:pt x="2091" y="297"/>
                    <a:pt x="1162" y="136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7">
              <a:extLst>
                <a:ext uri="{FF2B5EF4-FFF2-40B4-BE49-F238E27FC236}">
                  <a16:creationId xmlns:a16="http://schemas.microsoft.com/office/drawing/2014/main" id="{6063AE05-CF1F-4140-BC2D-728D5BABA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2259013"/>
              <a:ext cx="1416050" cy="1398588"/>
            </a:xfrm>
            <a:custGeom>
              <a:avLst/>
              <a:gdLst>
                <a:gd name="T0" fmla="*/ 6307 w 6888"/>
                <a:gd name="T1" fmla="*/ 4429 h 6800"/>
                <a:gd name="T2" fmla="*/ 6888 w 6888"/>
                <a:gd name="T3" fmla="*/ 5435 h 6800"/>
                <a:gd name="T4" fmla="*/ 5726 w 6888"/>
                <a:gd name="T5" fmla="*/ 5435 h 6800"/>
                <a:gd name="T6" fmla="*/ 1939 w 6888"/>
                <a:gd name="T7" fmla="*/ 6065 h 6800"/>
                <a:gd name="T8" fmla="*/ 834 w 6888"/>
                <a:gd name="T9" fmla="*/ 1939 h 6800"/>
                <a:gd name="T10" fmla="*/ 4960 w 6888"/>
                <a:gd name="T11" fmla="*/ 834 h 6800"/>
                <a:gd name="T12" fmla="*/ 6307 w 6888"/>
                <a:gd name="T13" fmla="*/ 4429 h 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8" h="6800">
                  <a:moveTo>
                    <a:pt x="6307" y="4429"/>
                  </a:moveTo>
                  <a:lnTo>
                    <a:pt x="6888" y="5435"/>
                  </a:lnTo>
                  <a:lnTo>
                    <a:pt x="5726" y="5435"/>
                  </a:lnTo>
                  <a:cubicBezTo>
                    <a:pt x="4796" y="6503"/>
                    <a:pt x="3212" y="6800"/>
                    <a:pt x="1939" y="6065"/>
                  </a:cubicBezTo>
                  <a:cubicBezTo>
                    <a:pt x="495" y="5231"/>
                    <a:pt x="0" y="3384"/>
                    <a:pt x="834" y="1939"/>
                  </a:cubicBezTo>
                  <a:cubicBezTo>
                    <a:pt x="1668" y="495"/>
                    <a:pt x="3515" y="0"/>
                    <a:pt x="4960" y="834"/>
                  </a:cubicBezTo>
                  <a:cubicBezTo>
                    <a:pt x="6232" y="1569"/>
                    <a:pt x="6767" y="3089"/>
                    <a:pt x="6307" y="44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8">
              <a:extLst>
                <a:ext uri="{FF2B5EF4-FFF2-40B4-BE49-F238E27FC236}">
                  <a16:creationId xmlns:a16="http://schemas.microsoft.com/office/drawing/2014/main" id="{95B42F64-D32F-450D-B7DD-448724466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4167188"/>
              <a:ext cx="1416050" cy="1398588"/>
            </a:xfrm>
            <a:custGeom>
              <a:avLst/>
              <a:gdLst>
                <a:gd name="T0" fmla="*/ 6307 w 6888"/>
                <a:gd name="T1" fmla="*/ 2372 h 6800"/>
                <a:gd name="T2" fmla="*/ 6888 w 6888"/>
                <a:gd name="T3" fmla="*/ 1366 h 6800"/>
                <a:gd name="T4" fmla="*/ 5726 w 6888"/>
                <a:gd name="T5" fmla="*/ 1366 h 6800"/>
                <a:gd name="T6" fmla="*/ 1939 w 6888"/>
                <a:gd name="T7" fmla="*/ 735 h 6800"/>
                <a:gd name="T8" fmla="*/ 834 w 6888"/>
                <a:gd name="T9" fmla="*/ 4861 h 6800"/>
                <a:gd name="T10" fmla="*/ 4960 w 6888"/>
                <a:gd name="T11" fmla="*/ 5966 h 6800"/>
                <a:gd name="T12" fmla="*/ 6307 w 6888"/>
                <a:gd name="T13" fmla="*/ 2372 h 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8" h="6800">
                  <a:moveTo>
                    <a:pt x="6307" y="2372"/>
                  </a:moveTo>
                  <a:lnTo>
                    <a:pt x="6888" y="1366"/>
                  </a:lnTo>
                  <a:lnTo>
                    <a:pt x="5726" y="1366"/>
                  </a:lnTo>
                  <a:cubicBezTo>
                    <a:pt x="4796" y="297"/>
                    <a:pt x="3212" y="0"/>
                    <a:pt x="1939" y="735"/>
                  </a:cubicBezTo>
                  <a:cubicBezTo>
                    <a:pt x="495" y="1569"/>
                    <a:pt x="0" y="3416"/>
                    <a:pt x="834" y="4861"/>
                  </a:cubicBezTo>
                  <a:cubicBezTo>
                    <a:pt x="1668" y="6305"/>
                    <a:pt x="3515" y="6800"/>
                    <a:pt x="4960" y="5966"/>
                  </a:cubicBezTo>
                  <a:cubicBezTo>
                    <a:pt x="6232" y="5232"/>
                    <a:pt x="6767" y="3711"/>
                    <a:pt x="6307" y="2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9">
              <a:extLst>
                <a:ext uri="{FF2B5EF4-FFF2-40B4-BE49-F238E27FC236}">
                  <a16:creationId xmlns:a16="http://schemas.microsoft.com/office/drawing/2014/main" id="{21C6D5C4-92E7-42C0-B923-CC008F2BD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0" y="2259013"/>
              <a:ext cx="1416050" cy="1398588"/>
            </a:xfrm>
            <a:custGeom>
              <a:avLst/>
              <a:gdLst>
                <a:gd name="T0" fmla="*/ 1162 w 6888"/>
                <a:gd name="T1" fmla="*/ 5435 h 6800"/>
                <a:gd name="T2" fmla="*/ 0 w 6888"/>
                <a:gd name="T3" fmla="*/ 5435 h 6800"/>
                <a:gd name="T4" fmla="*/ 581 w 6888"/>
                <a:gd name="T5" fmla="*/ 4428 h 6800"/>
                <a:gd name="T6" fmla="*/ 1928 w 6888"/>
                <a:gd name="T7" fmla="*/ 834 h 6800"/>
                <a:gd name="T8" fmla="*/ 6054 w 6888"/>
                <a:gd name="T9" fmla="*/ 1939 h 6800"/>
                <a:gd name="T10" fmla="*/ 4948 w 6888"/>
                <a:gd name="T11" fmla="*/ 6065 h 6800"/>
                <a:gd name="T12" fmla="*/ 1162 w 6888"/>
                <a:gd name="T13" fmla="*/ 5435 h 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8" h="6800">
                  <a:moveTo>
                    <a:pt x="1162" y="5435"/>
                  </a:moveTo>
                  <a:lnTo>
                    <a:pt x="0" y="5435"/>
                  </a:lnTo>
                  <a:lnTo>
                    <a:pt x="581" y="4428"/>
                  </a:lnTo>
                  <a:cubicBezTo>
                    <a:pt x="120" y="3089"/>
                    <a:pt x="655" y="1568"/>
                    <a:pt x="1928" y="834"/>
                  </a:cubicBezTo>
                  <a:cubicBezTo>
                    <a:pt x="3373" y="0"/>
                    <a:pt x="5220" y="495"/>
                    <a:pt x="6054" y="1939"/>
                  </a:cubicBezTo>
                  <a:cubicBezTo>
                    <a:pt x="6888" y="3384"/>
                    <a:pt x="6393" y="5231"/>
                    <a:pt x="4948" y="6065"/>
                  </a:cubicBezTo>
                  <a:cubicBezTo>
                    <a:pt x="3676" y="6800"/>
                    <a:pt x="2091" y="6503"/>
                    <a:pt x="1162" y="54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66">
              <a:extLst>
                <a:ext uri="{FF2B5EF4-FFF2-40B4-BE49-F238E27FC236}">
                  <a16:creationId xmlns:a16="http://schemas.microsoft.com/office/drawing/2014/main" id="{2AD2591A-8F6B-44DC-810B-5EE629407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8750" y="3062288"/>
              <a:ext cx="1700213" cy="1700213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68">
              <a:extLst>
                <a:ext uri="{FF2B5EF4-FFF2-40B4-BE49-F238E27FC236}">
                  <a16:creationId xmlns:a16="http://schemas.microsoft.com/office/drawing/2014/main" id="{0D4272F8-8D49-4038-9120-FFDAAE1B5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2738" y="3216275"/>
              <a:ext cx="1392238" cy="139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/>
                <a:t>Lorem Ipsum</a:t>
              </a: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8346268-B649-4232-B2FD-577A276996C8}"/>
              </a:ext>
            </a:extLst>
          </p:cNvPr>
          <p:cNvSpPr>
            <a:spLocks/>
          </p:cNvSpPr>
          <p:nvPr/>
        </p:nvSpPr>
        <p:spPr bwMode="auto">
          <a:xfrm>
            <a:off x="5604321" y="2388231"/>
            <a:ext cx="982167" cy="534564"/>
          </a:xfrm>
          <a:custGeom>
            <a:avLst/>
            <a:gdLst>
              <a:gd name="connsiteX0" fmla="*/ 491681 w 982167"/>
              <a:gd name="connsiteY0" fmla="*/ 0 h 534564"/>
              <a:gd name="connsiteX1" fmla="*/ 951291 w 982167"/>
              <a:gd name="connsiteY1" fmla="*/ 69487 h 534564"/>
              <a:gd name="connsiteX2" fmla="*/ 982167 w 982167"/>
              <a:gd name="connsiteY2" fmla="*/ 80788 h 534564"/>
              <a:gd name="connsiteX3" fmla="*/ 941503 w 982167"/>
              <a:gd name="connsiteY3" fmla="*/ 138968 h 534564"/>
              <a:gd name="connsiteX4" fmla="*/ 603683 w 982167"/>
              <a:gd name="connsiteY4" fmla="*/ 339361 h 534564"/>
              <a:gd name="connsiteX5" fmla="*/ 490931 w 982167"/>
              <a:gd name="connsiteY5" fmla="*/ 534564 h 534564"/>
              <a:gd name="connsiteX6" fmla="*/ 378179 w 982167"/>
              <a:gd name="connsiteY6" fmla="*/ 339361 h 534564"/>
              <a:gd name="connsiteX7" fmla="*/ 40358 w 982167"/>
              <a:gd name="connsiteY7" fmla="*/ 138968 h 534564"/>
              <a:gd name="connsiteX8" fmla="*/ 0 w 982167"/>
              <a:gd name="connsiteY8" fmla="*/ 81225 h 534564"/>
              <a:gd name="connsiteX9" fmla="*/ 32071 w 982167"/>
              <a:gd name="connsiteY9" fmla="*/ 69487 h 534564"/>
              <a:gd name="connsiteX10" fmla="*/ 491681 w 982167"/>
              <a:gd name="connsiteY10" fmla="*/ 0 h 53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2167" h="534564">
                <a:moveTo>
                  <a:pt x="491681" y="0"/>
                </a:moveTo>
                <a:cubicBezTo>
                  <a:pt x="651732" y="0"/>
                  <a:pt x="806101" y="24327"/>
                  <a:pt x="951291" y="69487"/>
                </a:cubicBezTo>
                <a:lnTo>
                  <a:pt x="982167" y="80788"/>
                </a:lnTo>
                <a:lnTo>
                  <a:pt x="941503" y="138968"/>
                </a:lnTo>
                <a:cubicBezTo>
                  <a:pt x="856890" y="240547"/>
                  <a:pt x="738559" y="313069"/>
                  <a:pt x="603683" y="339361"/>
                </a:cubicBezTo>
                <a:lnTo>
                  <a:pt x="490931" y="534564"/>
                </a:lnTo>
                <a:lnTo>
                  <a:pt x="378179" y="339361"/>
                </a:lnTo>
                <a:cubicBezTo>
                  <a:pt x="243303" y="313069"/>
                  <a:pt x="124971" y="240547"/>
                  <a:pt x="40358" y="138968"/>
                </a:cubicBezTo>
                <a:lnTo>
                  <a:pt x="0" y="81225"/>
                </a:lnTo>
                <a:lnTo>
                  <a:pt x="32071" y="69487"/>
                </a:lnTo>
                <a:cubicBezTo>
                  <a:pt x="177262" y="24327"/>
                  <a:pt x="331630" y="0"/>
                  <a:pt x="491681" y="0"/>
                </a:cubicBez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1790D73-F436-4C6B-84E0-F68A7019C98E}"/>
              </a:ext>
            </a:extLst>
          </p:cNvPr>
          <p:cNvSpPr>
            <a:spLocks/>
          </p:cNvSpPr>
          <p:nvPr/>
        </p:nvSpPr>
        <p:spPr bwMode="auto">
          <a:xfrm>
            <a:off x="6972120" y="2777047"/>
            <a:ext cx="638744" cy="849714"/>
          </a:xfrm>
          <a:custGeom>
            <a:avLst/>
            <a:gdLst>
              <a:gd name="connsiteX0" fmla="*/ 146495 w 638744"/>
              <a:gd name="connsiteY0" fmla="*/ 0 h 849714"/>
              <a:gd name="connsiteX1" fmla="*/ 216776 w 638744"/>
              <a:gd name="connsiteY1" fmla="*/ 63876 h 849714"/>
              <a:gd name="connsiteX2" fmla="*/ 638067 w 638744"/>
              <a:gd name="connsiteY2" fmla="*/ 845281 h 849714"/>
              <a:gd name="connsiteX3" fmla="*/ 638744 w 638744"/>
              <a:gd name="connsiteY3" fmla="*/ 849714 h 849714"/>
              <a:gd name="connsiteX4" fmla="*/ 568042 w 638744"/>
              <a:gd name="connsiteY4" fmla="*/ 843588 h 849714"/>
              <a:gd name="connsiteX5" fmla="*/ 225557 w 638744"/>
              <a:gd name="connsiteY5" fmla="*/ 651113 h 849714"/>
              <a:gd name="connsiteX6" fmla="*/ 0 w 638744"/>
              <a:gd name="connsiteY6" fmla="*/ 651113 h 849714"/>
              <a:gd name="connsiteX7" fmla="*/ 112779 w 638744"/>
              <a:gd name="connsiteY7" fmla="*/ 455555 h 849714"/>
              <a:gd name="connsiteX8" fmla="*/ 117292 w 638744"/>
              <a:gd name="connsiteY8" fmla="*/ 62521 h 849714"/>
              <a:gd name="connsiteX9" fmla="*/ 146495 w 638744"/>
              <a:gd name="connsiteY9" fmla="*/ 0 h 8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744" h="849714">
                <a:moveTo>
                  <a:pt x="146495" y="0"/>
                </a:moveTo>
                <a:lnTo>
                  <a:pt x="216776" y="63876"/>
                </a:lnTo>
                <a:cubicBezTo>
                  <a:pt x="426548" y="273648"/>
                  <a:pt x="576302" y="543439"/>
                  <a:pt x="638067" y="845281"/>
                </a:cubicBezTo>
                <a:lnTo>
                  <a:pt x="638744" y="849714"/>
                </a:lnTo>
                <a:lnTo>
                  <a:pt x="568042" y="843588"/>
                </a:lnTo>
                <a:cubicBezTo>
                  <a:pt x="437721" y="821085"/>
                  <a:pt x="315722" y="754815"/>
                  <a:pt x="225557" y="651113"/>
                </a:cubicBezTo>
                <a:lnTo>
                  <a:pt x="0" y="651113"/>
                </a:lnTo>
                <a:lnTo>
                  <a:pt x="112779" y="455555"/>
                </a:lnTo>
                <a:cubicBezTo>
                  <a:pt x="68037" y="325539"/>
                  <a:pt x="71628" y="186687"/>
                  <a:pt x="117292" y="62521"/>
                </a:cubicBezTo>
                <a:lnTo>
                  <a:pt x="146495" y="0"/>
                </a:ln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E7E3020-1701-4EB2-A021-DD34CE6EFEBA}"/>
              </a:ext>
            </a:extLst>
          </p:cNvPr>
          <p:cNvSpPr>
            <a:spLocks/>
          </p:cNvSpPr>
          <p:nvPr/>
        </p:nvSpPr>
        <p:spPr bwMode="auto">
          <a:xfrm>
            <a:off x="4581141" y="2777166"/>
            <a:ext cx="638741" cy="849587"/>
          </a:xfrm>
          <a:custGeom>
            <a:avLst/>
            <a:gdLst>
              <a:gd name="connsiteX0" fmla="*/ 492118 w 638741"/>
              <a:gd name="connsiteY0" fmla="*/ 0 h 849587"/>
              <a:gd name="connsiteX1" fmla="*/ 521304 w 638741"/>
              <a:gd name="connsiteY1" fmla="*/ 62501 h 849587"/>
              <a:gd name="connsiteX2" fmla="*/ 525963 w 638741"/>
              <a:gd name="connsiteY2" fmla="*/ 455631 h 849587"/>
              <a:gd name="connsiteX3" fmla="*/ 638741 w 638741"/>
              <a:gd name="connsiteY3" fmla="*/ 650995 h 849587"/>
              <a:gd name="connsiteX4" fmla="*/ 413184 w 638741"/>
              <a:gd name="connsiteY4" fmla="*/ 650995 h 849587"/>
              <a:gd name="connsiteX5" fmla="*/ 70602 w 638741"/>
              <a:gd name="connsiteY5" fmla="*/ 843470 h 849587"/>
              <a:gd name="connsiteX6" fmla="*/ 0 w 638741"/>
              <a:gd name="connsiteY6" fmla="*/ 849587 h 849587"/>
              <a:gd name="connsiteX7" fmla="*/ 675 w 638741"/>
              <a:gd name="connsiteY7" fmla="*/ 845163 h 849587"/>
              <a:gd name="connsiteX8" fmla="*/ 421966 w 638741"/>
              <a:gd name="connsiteY8" fmla="*/ 63758 h 849587"/>
              <a:gd name="connsiteX9" fmla="*/ 492118 w 638741"/>
              <a:gd name="connsiteY9" fmla="*/ 0 h 84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741" h="849587">
                <a:moveTo>
                  <a:pt x="492118" y="0"/>
                </a:moveTo>
                <a:lnTo>
                  <a:pt x="521304" y="62501"/>
                </a:lnTo>
                <a:cubicBezTo>
                  <a:pt x="566969" y="186666"/>
                  <a:pt x="570609" y="325518"/>
                  <a:pt x="525963" y="455631"/>
                </a:cubicBezTo>
                <a:lnTo>
                  <a:pt x="638741" y="650995"/>
                </a:lnTo>
                <a:lnTo>
                  <a:pt x="413184" y="650995"/>
                </a:lnTo>
                <a:cubicBezTo>
                  <a:pt x="322923" y="754697"/>
                  <a:pt x="200924" y="820967"/>
                  <a:pt x="70602" y="843470"/>
                </a:cubicBezTo>
                <a:lnTo>
                  <a:pt x="0" y="849587"/>
                </a:lnTo>
                <a:lnTo>
                  <a:pt x="675" y="845163"/>
                </a:lnTo>
                <a:cubicBezTo>
                  <a:pt x="62441" y="543321"/>
                  <a:pt x="212194" y="273530"/>
                  <a:pt x="421966" y="63758"/>
                </a:cubicBezTo>
                <a:lnTo>
                  <a:pt x="492118" y="0"/>
                </a:ln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28BC0F6-BC89-4508-9C1E-1F04640060BB}"/>
              </a:ext>
            </a:extLst>
          </p:cNvPr>
          <p:cNvSpPr>
            <a:spLocks/>
          </p:cNvSpPr>
          <p:nvPr/>
        </p:nvSpPr>
        <p:spPr bwMode="auto">
          <a:xfrm>
            <a:off x="6972120" y="4240875"/>
            <a:ext cx="638744" cy="849715"/>
          </a:xfrm>
          <a:custGeom>
            <a:avLst/>
            <a:gdLst>
              <a:gd name="connsiteX0" fmla="*/ 638744 w 638744"/>
              <a:gd name="connsiteY0" fmla="*/ 0 h 849715"/>
              <a:gd name="connsiteX1" fmla="*/ 638067 w 638744"/>
              <a:gd name="connsiteY1" fmla="*/ 4434 h 849715"/>
              <a:gd name="connsiteX2" fmla="*/ 216776 w 638744"/>
              <a:gd name="connsiteY2" fmla="*/ 785839 h 849715"/>
              <a:gd name="connsiteX3" fmla="*/ 146496 w 638744"/>
              <a:gd name="connsiteY3" fmla="*/ 849715 h 849715"/>
              <a:gd name="connsiteX4" fmla="*/ 117292 w 638744"/>
              <a:gd name="connsiteY4" fmla="*/ 787193 h 849715"/>
              <a:gd name="connsiteX5" fmla="*/ 112779 w 638744"/>
              <a:gd name="connsiteY5" fmla="*/ 394159 h 849715"/>
              <a:gd name="connsiteX6" fmla="*/ 0 w 638744"/>
              <a:gd name="connsiteY6" fmla="*/ 198601 h 849715"/>
              <a:gd name="connsiteX7" fmla="*/ 225557 w 638744"/>
              <a:gd name="connsiteY7" fmla="*/ 198601 h 849715"/>
              <a:gd name="connsiteX8" fmla="*/ 568042 w 638744"/>
              <a:gd name="connsiteY8" fmla="*/ 6126 h 849715"/>
              <a:gd name="connsiteX9" fmla="*/ 638744 w 638744"/>
              <a:gd name="connsiteY9" fmla="*/ 0 h 8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744" h="849715">
                <a:moveTo>
                  <a:pt x="638744" y="0"/>
                </a:moveTo>
                <a:lnTo>
                  <a:pt x="638067" y="4434"/>
                </a:lnTo>
                <a:cubicBezTo>
                  <a:pt x="576302" y="306276"/>
                  <a:pt x="426548" y="576067"/>
                  <a:pt x="216776" y="785839"/>
                </a:cubicBezTo>
                <a:lnTo>
                  <a:pt x="146496" y="849715"/>
                </a:lnTo>
                <a:lnTo>
                  <a:pt x="117292" y="787193"/>
                </a:lnTo>
                <a:cubicBezTo>
                  <a:pt x="71628" y="663027"/>
                  <a:pt x="68037" y="524175"/>
                  <a:pt x="112779" y="394159"/>
                </a:cubicBezTo>
                <a:lnTo>
                  <a:pt x="0" y="198601"/>
                </a:lnTo>
                <a:lnTo>
                  <a:pt x="225557" y="198601"/>
                </a:lnTo>
                <a:cubicBezTo>
                  <a:pt x="315722" y="94899"/>
                  <a:pt x="437721" y="28629"/>
                  <a:pt x="568042" y="6126"/>
                </a:cubicBezTo>
                <a:lnTo>
                  <a:pt x="638744" y="0"/>
                </a:ln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CD09031-95C3-4C63-8F0D-8DDC55572AFC}"/>
              </a:ext>
            </a:extLst>
          </p:cNvPr>
          <p:cNvSpPr>
            <a:spLocks/>
          </p:cNvSpPr>
          <p:nvPr/>
        </p:nvSpPr>
        <p:spPr bwMode="auto">
          <a:xfrm>
            <a:off x="4581143" y="4240898"/>
            <a:ext cx="638739" cy="849602"/>
          </a:xfrm>
          <a:custGeom>
            <a:avLst/>
            <a:gdLst>
              <a:gd name="connsiteX0" fmla="*/ 0 w 638739"/>
              <a:gd name="connsiteY0" fmla="*/ 0 h 849602"/>
              <a:gd name="connsiteX1" fmla="*/ 70600 w 638739"/>
              <a:gd name="connsiteY1" fmla="*/ 6126 h 849602"/>
              <a:gd name="connsiteX2" fmla="*/ 413182 w 638739"/>
              <a:gd name="connsiteY2" fmla="*/ 198771 h 849602"/>
              <a:gd name="connsiteX3" fmla="*/ 638739 w 638739"/>
              <a:gd name="connsiteY3" fmla="*/ 198771 h 849602"/>
              <a:gd name="connsiteX4" fmla="*/ 525961 w 638739"/>
              <a:gd name="connsiteY4" fmla="*/ 394135 h 849602"/>
              <a:gd name="connsiteX5" fmla="*/ 521302 w 638739"/>
              <a:gd name="connsiteY5" fmla="*/ 787169 h 849602"/>
              <a:gd name="connsiteX6" fmla="*/ 492147 w 638739"/>
              <a:gd name="connsiteY6" fmla="*/ 849602 h 849602"/>
              <a:gd name="connsiteX7" fmla="*/ 421964 w 638739"/>
              <a:gd name="connsiteY7" fmla="*/ 785815 h 849602"/>
              <a:gd name="connsiteX8" fmla="*/ 673 w 638739"/>
              <a:gd name="connsiteY8" fmla="*/ 4410 h 849602"/>
              <a:gd name="connsiteX9" fmla="*/ 0 w 638739"/>
              <a:gd name="connsiteY9" fmla="*/ 0 h 84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739" h="849602">
                <a:moveTo>
                  <a:pt x="0" y="0"/>
                </a:moveTo>
                <a:lnTo>
                  <a:pt x="70600" y="6126"/>
                </a:lnTo>
                <a:cubicBezTo>
                  <a:pt x="200922" y="28653"/>
                  <a:pt x="322921" y="94972"/>
                  <a:pt x="413182" y="198771"/>
                </a:cubicBezTo>
                <a:lnTo>
                  <a:pt x="638739" y="198771"/>
                </a:lnTo>
                <a:lnTo>
                  <a:pt x="525961" y="394135"/>
                </a:lnTo>
                <a:cubicBezTo>
                  <a:pt x="570607" y="524151"/>
                  <a:pt x="566967" y="663003"/>
                  <a:pt x="521302" y="787169"/>
                </a:cubicBezTo>
                <a:lnTo>
                  <a:pt x="492147" y="849602"/>
                </a:lnTo>
                <a:lnTo>
                  <a:pt x="421964" y="785815"/>
                </a:lnTo>
                <a:cubicBezTo>
                  <a:pt x="212192" y="576043"/>
                  <a:pt x="62439" y="306252"/>
                  <a:pt x="673" y="44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FD6B7BA-7266-4F4B-8D21-2AA5F1A82F6A}"/>
              </a:ext>
            </a:extLst>
          </p:cNvPr>
          <p:cNvSpPr>
            <a:spLocks/>
          </p:cNvSpPr>
          <p:nvPr/>
        </p:nvSpPr>
        <p:spPr bwMode="auto">
          <a:xfrm>
            <a:off x="5605145" y="4946339"/>
            <a:ext cx="980518" cy="533066"/>
          </a:xfrm>
          <a:custGeom>
            <a:avLst/>
            <a:gdLst>
              <a:gd name="connsiteX0" fmla="*/ 490106 w 980518"/>
              <a:gd name="connsiteY0" fmla="*/ 0 h 533066"/>
              <a:gd name="connsiteX1" fmla="*/ 602858 w 980518"/>
              <a:gd name="connsiteY1" fmla="*/ 195231 h 533066"/>
              <a:gd name="connsiteX2" fmla="*/ 940678 w 980518"/>
              <a:gd name="connsiteY2" fmla="*/ 395580 h 533066"/>
              <a:gd name="connsiteX3" fmla="*/ 980518 w 980518"/>
              <a:gd name="connsiteY3" fmla="*/ 452580 h 533066"/>
              <a:gd name="connsiteX4" fmla="*/ 950466 w 980518"/>
              <a:gd name="connsiteY4" fmla="*/ 463579 h 533066"/>
              <a:gd name="connsiteX5" fmla="*/ 490856 w 980518"/>
              <a:gd name="connsiteY5" fmla="*/ 533066 h 533066"/>
              <a:gd name="connsiteX6" fmla="*/ 31246 w 980518"/>
              <a:gd name="connsiteY6" fmla="*/ 463579 h 533066"/>
              <a:gd name="connsiteX7" fmla="*/ 0 w 980518"/>
              <a:gd name="connsiteY7" fmla="*/ 452143 h 533066"/>
              <a:gd name="connsiteX8" fmla="*/ 39533 w 980518"/>
              <a:gd name="connsiteY8" fmla="*/ 395580 h 533066"/>
              <a:gd name="connsiteX9" fmla="*/ 377354 w 980518"/>
              <a:gd name="connsiteY9" fmla="*/ 195231 h 533066"/>
              <a:gd name="connsiteX10" fmla="*/ 490106 w 980518"/>
              <a:gd name="connsiteY10" fmla="*/ 0 h 53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0518" h="533066">
                <a:moveTo>
                  <a:pt x="490106" y="0"/>
                </a:moveTo>
                <a:lnTo>
                  <a:pt x="602858" y="195231"/>
                </a:lnTo>
                <a:cubicBezTo>
                  <a:pt x="737734" y="221527"/>
                  <a:pt x="856065" y="294011"/>
                  <a:pt x="940678" y="395580"/>
                </a:cubicBezTo>
                <a:lnTo>
                  <a:pt x="980518" y="452580"/>
                </a:lnTo>
                <a:lnTo>
                  <a:pt x="950466" y="463579"/>
                </a:lnTo>
                <a:cubicBezTo>
                  <a:pt x="805276" y="508739"/>
                  <a:pt x="650907" y="533066"/>
                  <a:pt x="490856" y="533066"/>
                </a:cubicBezTo>
                <a:cubicBezTo>
                  <a:pt x="330805" y="533066"/>
                  <a:pt x="176437" y="508739"/>
                  <a:pt x="31246" y="463579"/>
                </a:cubicBezTo>
                <a:lnTo>
                  <a:pt x="0" y="452143"/>
                </a:lnTo>
                <a:lnTo>
                  <a:pt x="39533" y="395580"/>
                </a:lnTo>
                <a:cubicBezTo>
                  <a:pt x="124146" y="294011"/>
                  <a:pt x="242478" y="221527"/>
                  <a:pt x="377354" y="195231"/>
                </a:cubicBezTo>
                <a:lnTo>
                  <a:pt x="490106" y="0"/>
                </a:lnTo>
                <a:close/>
              </a:path>
            </a:pathLst>
          </a:custGeom>
          <a:solidFill>
            <a:schemeClr val="bg2">
              <a:lumMod val="10000"/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61E3082-217B-4459-B90C-50AA832E9148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810C545-E0A3-445C-B837-7E8E5F3C6FAF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8286D4A-1222-4C0D-83AB-D25AFC3E966F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E63C21A-7A05-42F5-9357-56910217B9C3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3E79F40-0B2E-4939-A6F7-680290CA4BE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2D3F84A-1FEB-4EBB-80D3-F6D4104E3DA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8501721-D0B5-4017-B958-07292694A800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1E6AB4E0-4F48-4231-A633-129B289D3906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94D1CC52-74B6-49B3-A0E6-2D5DA788110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18FA0F7-68CD-4544-9392-8597B4F422CD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9EA8F1A-F618-4A72-A1AC-C1002725CA51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8D09127F-2118-4CE5-BAC1-2C0AB0C2C2F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D35CCB9F-F690-426B-916E-4A7E45E216F7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C13617C0-B59F-4B73-AF69-99D6359F775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50DABB8-04BC-43B9-B3D1-07D50B22B72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7FC30E6-63EE-4F5A-9BF9-79E1FF8E11FD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42C4D98-A49F-416F-960A-3793CE84166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B4180B11-685A-4927-AF2B-13A282D6C0F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94" name="Graphic 93" descr="Puzzle">
            <a:extLst>
              <a:ext uri="{FF2B5EF4-FFF2-40B4-BE49-F238E27FC236}">
                <a16:creationId xmlns:a16="http://schemas.microsoft.com/office/drawing/2014/main" id="{3C156412-B199-489F-9564-C8B7A28B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95" name="Graphic 94" descr="Magnifying glass">
            <a:extLst>
              <a:ext uri="{FF2B5EF4-FFF2-40B4-BE49-F238E27FC236}">
                <a16:creationId xmlns:a16="http://schemas.microsoft.com/office/drawing/2014/main" id="{CDB7F9E9-5F11-4D9A-9769-85AF25AD35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96" name="Graphic 95" descr="Fire">
            <a:extLst>
              <a:ext uri="{FF2B5EF4-FFF2-40B4-BE49-F238E27FC236}">
                <a16:creationId xmlns:a16="http://schemas.microsoft.com/office/drawing/2014/main" id="{15CD51D1-CB2F-4F5D-83DC-F5AC74E9BD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97" name="Graphic 96" descr="Rocket">
            <a:extLst>
              <a:ext uri="{FF2B5EF4-FFF2-40B4-BE49-F238E27FC236}">
                <a16:creationId xmlns:a16="http://schemas.microsoft.com/office/drawing/2014/main" id="{FC11095A-4367-4283-AAE9-06E31444E4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98" name="Graphic 97" descr="Lightbulb">
            <a:extLst>
              <a:ext uri="{FF2B5EF4-FFF2-40B4-BE49-F238E27FC236}">
                <a16:creationId xmlns:a16="http://schemas.microsoft.com/office/drawing/2014/main" id="{F7B309EE-9107-46D2-8DF9-4E141804F4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99" name="Graphic 98" descr="Bar chart">
            <a:extLst>
              <a:ext uri="{FF2B5EF4-FFF2-40B4-BE49-F238E27FC236}">
                <a16:creationId xmlns:a16="http://schemas.microsoft.com/office/drawing/2014/main" id="{2F03A545-BC73-4CA2-A3EB-C19D5E32AB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pic>
        <p:nvPicPr>
          <p:cNvPr id="105" name="Graphic 104" descr="Puzzle">
            <a:extLst>
              <a:ext uri="{FF2B5EF4-FFF2-40B4-BE49-F238E27FC236}">
                <a16:creationId xmlns:a16="http://schemas.microsoft.com/office/drawing/2014/main" id="{933E9857-E826-41DF-988F-11A735B517C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43111" y="2749355"/>
            <a:ext cx="577365" cy="577365"/>
          </a:xfrm>
          <a:prstGeom prst="rect">
            <a:avLst/>
          </a:prstGeom>
        </p:spPr>
      </p:pic>
      <p:pic>
        <p:nvPicPr>
          <p:cNvPr id="106" name="Graphic 105" descr="Magnifying glass">
            <a:extLst>
              <a:ext uri="{FF2B5EF4-FFF2-40B4-BE49-F238E27FC236}">
                <a16:creationId xmlns:a16="http://schemas.microsoft.com/office/drawing/2014/main" id="{53E8302A-998B-42FA-9094-EE059F52EE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07318" y="5510659"/>
            <a:ext cx="577365" cy="577365"/>
          </a:xfrm>
          <a:prstGeom prst="rect">
            <a:avLst/>
          </a:prstGeom>
        </p:spPr>
      </p:pic>
      <p:pic>
        <p:nvPicPr>
          <p:cNvPr id="107" name="Graphic 106" descr="Fire">
            <a:extLst>
              <a:ext uri="{FF2B5EF4-FFF2-40B4-BE49-F238E27FC236}">
                <a16:creationId xmlns:a16="http://schemas.microsoft.com/office/drawing/2014/main" id="{8D9C7EAE-811E-4ED7-8C8D-6C3A5D61BBB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427887" y="4572421"/>
            <a:ext cx="577365" cy="577365"/>
          </a:xfrm>
          <a:prstGeom prst="rect">
            <a:avLst/>
          </a:prstGeom>
        </p:spPr>
      </p:pic>
      <p:pic>
        <p:nvPicPr>
          <p:cNvPr id="108" name="Graphic 107" descr="Rocket">
            <a:extLst>
              <a:ext uri="{FF2B5EF4-FFF2-40B4-BE49-F238E27FC236}">
                <a16:creationId xmlns:a16="http://schemas.microsoft.com/office/drawing/2014/main" id="{15FA5C67-D0F6-41A0-9449-563197F1D09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07318" y="1767954"/>
            <a:ext cx="577365" cy="577365"/>
          </a:xfrm>
          <a:prstGeom prst="rect">
            <a:avLst/>
          </a:prstGeom>
        </p:spPr>
      </p:pic>
      <p:pic>
        <p:nvPicPr>
          <p:cNvPr id="109" name="Graphic 108" descr="Lightbulb">
            <a:extLst>
              <a:ext uri="{FF2B5EF4-FFF2-40B4-BE49-F238E27FC236}">
                <a16:creationId xmlns:a16="http://schemas.microsoft.com/office/drawing/2014/main" id="{BEC8E078-DA55-440F-A048-A17181C4F18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140596" y="2754601"/>
            <a:ext cx="579602" cy="579602"/>
          </a:xfrm>
          <a:prstGeom prst="rect">
            <a:avLst/>
          </a:prstGeom>
        </p:spPr>
      </p:pic>
      <p:pic>
        <p:nvPicPr>
          <p:cNvPr id="110" name="Graphic 109" descr="Bar chart">
            <a:extLst>
              <a:ext uri="{FF2B5EF4-FFF2-40B4-BE49-F238E27FC236}">
                <a16:creationId xmlns:a16="http://schemas.microsoft.com/office/drawing/2014/main" id="{B5F85AB5-BEA8-4A7B-A9D3-EA2ABE268D4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174649" y="4549742"/>
            <a:ext cx="579602" cy="57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2359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6 Tentacles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45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A4F41EC-DBD3-458D-8B48-81905796D2A9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692227"/>
            <a:ext cx="4736592" cy="4484680"/>
            <a:chOff x="3679039" y="2057085"/>
            <a:chExt cx="3687526" cy="3491408"/>
          </a:xfrm>
        </p:grpSpPr>
        <p:sp>
          <p:nvSpPr>
            <p:cNvPr id="5" name="Freeform 29">
              <a:extLst>
                <a:ext uri="{FF2B5EF4-FFF2-40B4-BE49-F238E27FC236}">
                  <a16:creationId xmlns:a16="http://schemas.microsoft.com/office/drawing/2014/main" id="{109B2E7A-F4CA-4792-B06A-58A971124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847" y="2921550"/>
              <a:ext cx="1504429" cy="1739253"/>
            </a:xfrm>
            <a:custGeom>
              <a:avLst/>
              <a:gdLst>
                <a:gd name="T0" fmla="*/ 292 w 583"/>
                <a:gd name="T1" fmla="*/ 0 h 674"/>
                <a:gd name="T2" fmla="*/ 583 w 583"/>
                <a:gd name="T3" fmla="*/ 169 h 674"/>
                <a:gd name="T4" fmla="*/ 583 w 583"/>
                <a:gd name="T5" fmla="*/ 505 h 674"/>
                <a:gd name="T6" fmla="*/ 292 w 583"/>
                <a:gd name="T7" fmla="*/ 674 h 674"/>
                <a:gd name="T8" fmla="*/ 0 w 583"/>
                <a:gd name="T9" fmla="*/ 505 h 674"/>
                <a:gd name="T10" fmla="*/ 0 w 583"/>
                <a:gd name="T11" fmla="*/ 169 h 674"/>
                <a:gd name="T12" fmla="*/ 292 w 583"/>
                <a:gd name="T13" fmla="*/ 0 h 674"/>
                <a:gd name="T14" fmla="*/ 292 w 583"/>
                <a:gd name="T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674">
                  <a:moveTo>
                    <a:pt x="292" y="0"/>
                  </a:moveTo>
                  <a:lnTo>
                    <a:pt x="583" y="169"/>
                  </a:lnTo>
                  <a:lnTo>
                    <a:pt x="583" y="505"/>
                  </a:lnTo>
                  <a:lnTo>
                    <a:pt x="292" y="674"/>
                  </a:lnTo>
                  <a:lnTo>
                    <a:pt x="0" y="505"/>
                  </a:lnTo>
                  <a:lnTo>
                    <a:pt x="0" y="169"/>
                  </a:lnTo>
                  <a:lnTo>
                    <a:pt x="292" y="0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182880" rIns="182880" bIns="18288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200"/>
                <a:t>Lorem Ipsum</a:t>
              </a:r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F3874B0E-2A0C-4544-A84B-581E3852C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2832" y="2098373"/>
              <a:ext cx="1403789" cy="1228315"/>
            </a:xfrm>
            <a:custGeom>
              <a:avLst/>
              <a:gdLst>
                <a:gd name="T0" fmla="*/ 312 w 10489"/>
                <a:gd name="T1" fmla="*/ 9174 h 9174"/>
                <a:gd name="T2" fmla="*/ 0 w 10489"/>
                <a:gd name="T3" fmla="*/ 7088 h 9174"/>
                <a:gd name="T4" fmla="*/ 2076 w 10489"/>
                <a:gd name="T5" fmla="*/ 2076 h 9174"/>
                <a:gd name="T6" fmla="*/ 7087 w 10489"/>
                <a:gd name="T7" fmla="*/ 0 h 9174"/>
                <a:gd name="T8" fmla="*/ 9674 w 10489"/>
                <a:gd name="T9" fmla="*/ 491 h 9174"/>
                <a:gd name="T10" fmla="*/ 10489 w 10489"/>
                <a:gd name="T11" fmla="*/ 872 h 9174"/>
                <a:gd name="T12" fmla="*/ 9232 w 10489"/>
                <a:gd name="T13" fmla="*/ 2852 h 9174"/>
                <a:gd name="T14" fmla="*/ 8823 w 10489"/>
                <a:gd name="T15" fmla="*/ 2668 h 9174"/>
                <a:gd name="T16" fmla="*/ 7087 w 10489"/>
                <a:gd name="T17" fmla="*/ 2342 h 9174"/>
                <a:gd name="T18" fmla="*/ 3732 w 10489"/>
                <a:gd name="T19" fmla="*/ 3732 h 9174"/>
                <a:gd name="T20" fmla="*/ 2342 w 10489"/>
                <a:gd name="T21" fmla="*/ 7088 h 9174"/>
                <a:gd name="T22" fmla="*/ 2422 w 10489"/>
                <a:gd name="T23" fmla="*/ 7957 h 9174"/>
                <a:gd name="T24" fmla="*/ 312 w 10489"/>
                <a:gd name="T25" fmla="*/ 9174 h 9174"/>
                <a:gd name="T26" fmla="*/ 312 w 10489"/>
                <a:gd name="T27" fmla="*/ 9174 h 9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89" h="9174">
                  <a:moveTo>
                    <a:pt x="312" y="9174"/>
                  </a:moveTo>
                  <a:cubicBezTo>
                    <a:pt x="109" y="8514"/>
                    <a:pt x="0" y="7814"/>
                    <a:pt x="0" y="7088"/>
                  </a:cubicBezTo>
                  <a:cubicBezTo>
                    <a:pt x="0" y="5130"/>
                    <a:pt x="793" y="3358"/>
                    <a:pt x="2076" y="2076"/>
                  </a:cubicBezTo>
                  <a:cubicBezTo>
                    <a:pt x="3359" y="793"/>
                    <a:pt x="5130" y="0"/>
                    <a:pt x="7087" y="0"/>
                  </a:cubicBezTo>
                  <a:cubicBezTo>
                    <a:pt x="7977" y="0"/>
                    <a:pt x="8854" y="169"/>
                    <a:pt x="9674" y="491"/>
                  </a:cubicBezTo>
                  <a:cubicBezTo>
                    <a:pt x="9953" y="601"/>
                    <a:pt x="10225" y="728"/>
                    <a:pt x="10489" y="872"/>
                  </a:cubicBezTo>
                  <a:cubicBezTo>
                    <a:pt x="9661" y="1159"/>
                    <a:pt x="9139" y="1979"/>
                    <a:pt x="9232" y="2852"/>
                  </a:cubicBezTo>
                  <a:cubicBezTo>
                    <a:pt x="9099" y="2784"/>
                    <a:pt x="8962" y="2723"/>
                    <a:pt x="8823" y="2668"/>
                  </a:cubicBezTo>
                  <a:cubicBezTo>
                    <a:pt x="8278" y="2455"/>
                    <a:pt x="7690" y="2342"/>
                    <a:pt x="7087" y="2342"/>
                  </a:cubicBezTo>
                  <a:cubicBezTo>
                    <a:pt x="5777" y="2342"/>
                    <a:pt x="4591" y="2873"/>
                    <a:pt x="3732" y="3732"/>
                  </a:cubicBezTo>
                  <a:cubicBezTo>
                    <a:pt x="2873" y="4591"/>
                    <a:pt x="2342" y="5777"/>
                    <a:pt x="2342" y="7088"/>
                  </a:cubicBezTo>
                  <a:cubicBezTo>
                    <a:pt x="2342" y="7384"/>
                    <a:pt x="2369" y="7675"/>
                    <a:pt x="2422" y="7957"/>
                  </a:cubicBezTo>
                  <a:lnTo>
                    <a:pt x="312" y="9174"/>
                  </a:lnTo>
                  <a:lnTo>
                    <a:pt x="312" y="9174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id="{57CBF3E4-09E1-4CEE-8609-C159FAC54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469" y="2206754"/>
              <a:ext cx="495455" cy="495455"/>
            </a:xfrm>
            <a:custGeom>
              <a:avLst/>
              <a:gdLst>
                <a:gd name="T0" fmla="*/ 1490 w 3706"/>
                <a:gd name="T1" fmla="*/ 201 h 3707"/>
                <a:gd name="T2" fmla="*/ 201 w 3706"/>
                <a:gd name="T3" fmla="*/ 2216 h 3707"/>
                <a:gd name="T4" fmla="*/ 2216 w 3706"/>
                <a:gd name="T5" fmla="*/ 3506 h 3707"/>
                <a:gd name="T6" fmla="*/ 3505 w 3706"/>
                <a:gd name="T7" fmla="*/ 1491 h 3707"/>
                <a:gd name="T8" fmla="*/ 1490 w 3706"/>
                <a:gd name="T9" fmla="*/ 201 h 3707"/>
                <a:gd name="T10" fmla="*/ 1490 w 3706"/>
                <a:gd name="T11" fmla="*/ 201 h 3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7">
                  <a:moveTo>
                    <a:pt x="1490" y="201"/>
                  </a:moveTo>
                  <a:cubicBezTo>
                    <a:pt x="574" y="403"/>
                    <a:pt x="0" y="1300"/>
                    <a:pt x="201" y="2216"/>
                  </a:cubicBezTo>
                  <a:cubicBezTo>
                    <a:pt x="402" y="3133"/>
                    <a:pt x="1300" y="3707"/>
                    <a:pt x="2216" y="3506"/>
                  </a:cubicBezTo>
                  <a:cubicBezTo>
                    <a:pt x="3133" y="3305"/>
                    <a:pt x="3706" y="2407"/>
                    <a:pt x="3505" y="1491"/>
                  </a:cubicBezTo>
                  <a:cubicBezTo>
                    <a:pt x="3304" y="574"/>
                    <a:pt x="2406" y="0"/>
                    <a:pt x="1490" y="201"/>
                  </a:cubicBezTo>
                  <a:lnTo>
                    <a:pt x="1490" y="20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id="{CD568B6A-49FC-4D79-AE06-CA4ECE662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1866" y="3120249"/>
              <a:ext cx="451587" cy="281275"/>
            </a:xfrm>
            <a:custGeom>
              <a:avLst/>
              <a:gdLst>
                <a:gd name="T0" fmla="*/ 242 w 3386"/>
                <a:gd name="T1" fmla="*/ 2056 h 2096"/>
                <a:gd name="T2" fmla="*/ 41 w 3386"/>
                <a:gd name="T3" fmla="*/ 2002 h 2096"/>
                <a:gd name="T4" fmla="*/ 95 w 3386"/>
                <a:gd name="T5" fmla="*/ 1801 h 2096"/>
                <a:gd name="T6" fmla="*/ 3145 w 3386"/>
                <a:gd name="T7" fmla="*/ 40 h 2096"/>
                <a:gd name="T8" fmla="*/ 3345 w 3386"/>
                <a:gd name="T9" fmla="*/ 94 h 2096"/>
                <a:gd name="T10" fmla="*/ 3291 w 3386"/>
                <a:gd name="T11" fmla="*/ 295 h 2096"/>
                <a:gd name="T12" fmla="*/ 242 w 3386"/>
                <a:gd name="T13" fmla="*/ 2056 h 2096"/>
                <a:gd name="T14" fmla="*/ 242 w 3386"/>
                <a:gd name="T15" fmla="*/ 2056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6" h="2096">
                  <a:moveTo>
                    <a:pt x="242" y="2056"/>
                  </a:moveTo>
                  <a:cubicBezTo>
                    <a:pt x="171" y="2096"/>
                    <a:pt x="81" y="2072"/>
                    <a:pt x="41" y="2002"/>
                  </a:cubicBezTo>
                  <a:cubicBezTo>
                    <a:pt x="0" y="1931"/>
                    <a:pt x="25" y="1841"/>
                    <a:pt x="95" y="1801"/>
                  </a:cubicBezTo>
                  <a:lnTo>
                    <a:pt x="3145" y="40"/>
                  </a:lnTo>
                  <a:cubicBezTo>
                    <a:pt x="3215" y="0"/>
                    <a:pt x="3305" y="24"/>
                    <a:pt x="3345" y="94"/>
                  </a:cubicBezTo>
                  <a:cubicBezTo>
                    <a:pt x="3386" y="165"/>
                    <a:pt x="3361" y="255"/>
                    <a:pt x="3291" y="295"/>
                  </a:cubicBezTo>
                  <a:lnTo>
                    <a:pt x="242" y="2056"/>
                  </a:lnTo>
                  <a:lnTo>
                    <a:pt x="242" y="2056"/>
                  </a:ln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BF1E5B8D-4682-4060-BC0F-2BFF330E9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761" y="2841555"/>
              <a:ext cx="1636034" cy="836080"/>
            </a:xfrm>
            <a:custGeom>
              <a:avLst/>
              <a:gdLst>
                <a:gd name="T0" fmla="*/ 0 w 12224"/>
                <a:gd name="T1" fmla="*/ 2256 h 6252"/>
                <a:gd name="T2" fmla="*/ 174 w 12224"/>
                <a:gd name="T3" fmla="*/ 2076 h 6252"/>
                <a:gd name="T4" fmla="*/ 5185 w 12224"/>
                <a:gd name="T5" fmla="*/ 0 h 6252"/>
                <a:gd name="T6" fmla="*/ 10197 w 12224"/>
                <a:gd name="T7" fmla="*/ 2076 h 6252"/>
                <a:gd name="T8" fmla="*/ 12224 w 12224"/>
                <a:gd name="T9" fmla="*/ 6252 h 6252"/>
                <a:gd name="T10" fmla="*/ 10946 w 12224"/>
                <a:gd name="T11" fmla="*/ 5752 h 6252"/>
                <a:gd name="T12" fmla="*/ 9832 w 12224"/>
                <a:gd name="T13" fmla="*/ 6118 h 6252"/>
                <a:gd name="T14" fmla="*/ 8541 w 12224"/>
                <a:gd name="T15" fmla="*/ 3732 h 6252"/>
                <a:gd name="T16" fmla="*/ 5185 w 12224"/>
                <a:gd name="T17" fmla="*/ 2342 h 6252"/>
                <a:gd name="T18" fmla="*/ 2109 w 12224"/>
                <a:gd name="T19" fmla="*/ 3474 h 6252"/>
                <a:gd name="T20" fmla="*/ 0 w 12224"/>
                <a:gd name="T21" fmla="*/ 2256 h 6252"/>
                <a:gd name="T22" fmla="*/ 0 w 12224"/>
                <a:gd name="T23" fmla="*/ 2256 h 6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24" h="6252">
                  <a:moveTo>
                    <a:pt x="0" y="2256"/>
                  </a:moveTo>
                  <a:cubicBezTo>
                    <a:pt x="57" y="2195"/>
                    <a:pt x="115" y="2135"/>
                    <a:pt x="174" y="2076"/>
                  </a:cubicBezTo>
                  <a:cubicBezTo>
                    <a:pt x="1456" y="793"/>
                    <a:pt x="3228" y="0"/>
                    <a:pt x="5185" y="0"/>
                  </a:cubicBezTo>
                  <a:cubicBezTo>
                    <a:pt x="7143" y="0"/>
                    <a:pt x="8914" y="793"/>
                    <a:pt x="10197" y="2076"/>
                  </a:cubicBezTo>
                  <a:cubicBezTo>
                    <a:pt x="11294" y="3173"/>
                    <a:pt x="12033" y="4629"/>
                    <a:pt x="12224" y="6252"/>
                  </a:cubicBezTo>
                  <a:cubicBezTo>
                    <a:pt x="11887" y="5942"/>
                    <a:pt x="11438" y="5752"/>
                    <a:pt x="10946" y="5752"/>
                  </a:cubicBezTo>
                  <a:cubicBezTo>
                    <a:pt x="10531" y="5752"/>
                    <a:pt x="10145" y="5889"/>
                    <a:pt x="9832" y="6118"/>
                  </a:cubicBezTo>
                  <a:cubicBezTo>
                    <a:pt x="9641" y="5197"/>
                    <a:pt x="9182" y="4373"/>
                    <a:pt x="8541" y="3732"/>
                  </a:cubicBezTo>
                  <a:cubicBezTo>
                    <a:pt x="7682" y="2873"/>
                    <a:pt x="6496" y="2342"/>
                    <a:pt x="5185" y="2342"/>
                  </a:cubicBezTo>
                  <a:cubicBezTo>
                    <a:pt x="4012" y="2342"/>
                    <a:pt x="2938" y="2768"/>
                    <a:pt x="2109" y="3474"/>
                  </a:cubicBezTo>
                  <a:lnTo>
                    <a:pt x="0" y="2256"/>
                  </a:lnTo>
                  <a:lnTo>
                    <a:pt x="0" y="2256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910D6594-2901-41EF-B188-2116BFDDF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398" y="3636348"/>
              <a:ext cx="454167" cy="454167"/>
            </a:xfrm>
            <a:custGeom>
              <a:avLst/>
              <a:gdLst>
                <a:gd name="T0" fmla="*/ 1693 w 3387"/>
                <a:gd name="T1" fmla="*/ 0 h 3387"/>
                <a:gd name="T2" fmla="*/ 0 w 3387"/>
                <a:gd name="T3" fmla="*/ 1694 h 3387"/>
                <a:gd name="T4" fmla="*/ 1693 w 3387"/>
                <a:gd name="T5" fmla="*/ 3387 h 3387"/>
                <a:gd name="T6" fmla="*/ 3387 w 3387"/>
                <a:gd name="T7" fmla="*/ 1694 h 3387"/>
                <a:gd name="T8" fmla="*/ 1693 w 3387"/>
                <a:gd name="T9" fmla="*/ 0 h 3387"/>
                <a:gd name="T10" fmla="*/ 1693 w 3387"/>
                <a:gd name="T11" fmla="*/ 0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7" h="3387">
                  <a:moveTo>
                    <a:pt x="1693" y="0"/>
                  </a:moveTo>
                  <a:cubicBezTo>
                    <a:pt x="762" y="0"/>
                    <a:pt x="0" y="762"/>
                    <a:pt x="0" y="1694"/>
                  </a:cubicBezTo>
                  <a:cubicBezTo>
                    <a:pt x="0" y="2625"/>
                    <a:pt x="762" y="3387"/>
                    <a:pt x="1693" y="3387"/>
                  </a:cubicBezTo>
                  <a:cubicBezTo>
                    <a:pt x="2625" y="3387"/>
                    <a:pt x="3387" y="2625"/>
                    <a:pt x="3387" y="1694"/>
                  </a:cubicBezTo>
                  <a:cubicBezTo>
                    <a:pt x="3387" y="762"/>
                    <a:pt x="2625" y="0"/>
                    <a:pt x="1693" y="0"/>
                  </a:cubicBezTo>
                  <a:lnTo>
                    <a:pt x="169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D726ACBD-7E14-4407-95B4-61C874CA1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85" y="3107345"/>
              <a:ext cx="430943" cy="268371"/>
            </a:xfrm>
            <a:custGeom>
              <a:avLst/>
              <a:gdLst>
                <a:gd name="T0" fmla="*/ 94 w 3210"/>
                <a:gd name="T1" fmla="*/ 296 h 1996"/>
                <a:gd name="T2" fmla="*/ 40 w 3210"/>
                <a:gd name="T3" fmla="*/ 94 h 1996"/>
                <a:gd name="T4" fmla="*/ 242 w 3210"/>
                <a:gd name="T5" fmla="*/ 41 h 1996"/>
                <a:gd name="T6" fmla="*/ 3115 w 3210"/>
                <a:gd name="T7" fmla="*/ 1700 h 1996"/>
                <a:gd name="T8" fmla="*/ 3169 w 3210"/>
                <a:gd name="T9" fmla="*/ 1901 h 1996"/>
                <a:gd name="T10" fmla="*/ 2968 w 3210"/>
                <a:gd name="T11" fmla="*/ 1955 h 1996"/>
                <a:gd name="T12" fmla="*/ 94 w 3210"/>
                <a:gd name="T13" fmla="*/ 296 h 1996"/>
                <a:gd name="T14" fmla="*/ 94 w 3210"/>
                <a:gd name="T15" fmla="*/ 2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0" h="1996">
                  <a:moveTo>
                    <a:pt x="94" y="296"/>
                  </a:moveTo>
                  <a:cubicBezTo>
                    <a:pt x="24" y="255"/>
                    <a:pt x="0" y="165"/>
                    <a:pt x="40" y="94"/>
                  </a:cubicBezTo>
                  <a:cubicBezTo>
                    <a:pt x="81" y="24"/>
                    <a:pt x="171" y="0"/>
                    <a:pt x="242" y="41"/>
                  </a:cubicBezTo>
                  <a:lnTo>
                    <a:pt x="3115" y="1700"/>
                  </a:lnTo>
                  <a:cubicBezTo>
                    <a:pt x="3186" y="1741"/>
                    <a:pt x="3210" y="1831"/>
                    <a:pt x="3169" y="1901"/>
                  </a:cubicBezTo>
                  <a:cubicBezTo>
                    <a:pt x="3128" y="1972"/>
                    <a:pt x="3038" y="1996"/>
                    <a:pt x="2968" y="1955"/>
                  </a:cubicBezTo>
                  <a:lnTo>
                    <a:pt x="94" y="296"/>
                  </a:lnTo>
                  <a:lnTo>
                    <a:pt x="94" y="29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BB7AC47B-A68F-410D-8AB7-B8DEEE714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8894" y="3620865"/>
              <a:ext cx="740603" cy="1705708"/>
            </a:xfrm>
            <a:custGeom>
              <a:avLst/>
              <a:gdLst>
                <a:gd name="T0" fmla="*/ 0 w 5525"/>
                <a:gd name="T1" fmla="*/ 0 h 12740"/>
                <a:gd name="T2" fmla="*/ 3449 w 5525"/>
                <a:gd name="T3" fmla="*/ 1903 h 12740"/>
                <a:gd name="T4" fmla="*/ 5525 w 5525"/>
                <a:gd name="T5" fmla="*/ 6915 h 12740"/>
                <a:gd name="T6" fmla="*/ 4458 w 5525"/>
                <a:gd name="T7" fmla="*/ 10646 h 12740"/>
                <a:gd name="T8" fmla="*/ 2468 w 5525"/>
                <a:gd name="T9" fmla="*/ 12740 h 12740"/>
                <a:gd name="T10" fmla="*/ 2181 w 5525"/>
                <a:gd name="T11" fmla="*/ 11536 h 12740"/>
                <a:gd name="T12" fmla="*/ 1209 w 5525"/>
                <a:gd name="T13" fmla="*/ 10771 h 12740"/>
                <a:gd name="T14" fmla="*/ 2473 w 5525"/>
                <a:gd name="T15" fmla="*/ 9420 h 12740"/>
                <a:gd name="T16" fmla="*/ 3183 w 5525"/>
                <a:gd name="T17" fmla="*/ 6915 h 12740"/>
                <a:gd name="T18" fmla="*/ 1793 w 5525"/>
                <a:gd name="T19" fmla="*/ 3559 h 12740"/>
                <a:gd name="T20" fmla="*/ 0 w 5525"/>
                <a:gd name="T21" fmla="*/ 2433 h 12740"/>
                <a:gd name="T22" fmla="*/ 0 w 5525"/>
                <a:gd name="T23" fmla="*/ 0 h 12740"/>
                <a:gd name="T24" fmla="*/ 0 w 5525"/>
                <a:gd name="T25" fmla="*/ 0 h 12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25" h="12740">
                  <a:moveTo>
                    <a:pt x="0" y="0"/>
                  </a:moveTo>
                  <a:cubicBezTo>
                    <a:pt x="1330" y="300"/>
                    <a:pt x="2518" y="972"/>
                    <a:pt x="3449" y="1903"/>
                  </a:cubicBezTo>
                  <a:cubicBezTo>
                    <a:pt x="4732" y="3186"/>
                    <a:pt x="5525" y="4958"/>
                    <a:pt x="5525" y="6915"/>
                  </a:cubicBezTo>
                  <a:cubicBezTo>
                    <a:pt x="5525" y="8256"/>
                    <a:pt x="5142" y="9543"/>
                    <a:pt x="4458" y="10646"/>
                  </a:cubicBezTo>
                  <a:cubicBezTo>
                    <a:pt x="3950" y="11466"/>
                    <a:pt x="3275" y="12181"/>
                    <a:pt x="2468" y="12740"/>
                  </a:cubicBezTo>
                  <a:cubicBezTo>
                    <a:pt x="2509" y="12332"/>
                    <a:pt x="2419" y="11907"/>
                    <a:pt x="2181" y="11536"/>
                  </a:cubicBezTo>
                  <a:cubicBezTo>
                    <a:pt x="1947" y="11175"/>
                    <a:pt x="1616" y="10912"/>
                    <a:pt x="1209" y="10771"/>
                  </a:cubicBezTo>
                  <a:cubicBezTo>
                    <a:pt x="1720" y="10405"/>
                    <a:pt x="2148" y="9944"/>
                    <a:pt x="2473" y="9420"/>
                  </a:cubicBezTo>
                  <a:cubicBezTo>
                    <a:pt x="2928" y="8686"/>
                    <a:pt x="3183" y="7822"/>
                    <a:pt x="3183" y="6915"/>
                  </a:cubicBezTo>
                  <a:cubicBezTo>
                    <a:pt x="3183" y="5604"/>
                    <a:pt x="2651" y="4418"/>
                    <a:pt x="1793" y="3559"/>
                  </a:cubicBezTo>
                  <a:cubicBezTo>
                    <a:pt x="1293" y="3059"/>
                    <a:pt x="682" y="2671"/>
                    <a:pt x="0" y="2433"/>
                  </a:cubicBez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2E21F52A-B7C6-4B49-BA37-2EDEFA7D0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162" y="5053038"/>
              <a:ext cx="495455" cy="495455"/>
            </a:xfrm>
            <a:custGeom>
              <a:avLst/>
              <a:gdLst>
                <a:gd name="T0" fmla="*/ 2216 w 3707"/>
                <a:gd name="T1" fmla="*/ 201 h 3706"/>
                <a:gd name="T2" fmla="*/ 201 w 3707"/>
                <a:gd name="T3" fmla="*/ 1490 h 3706"/>
                <a:gd name="T4" fmla="*/ 1490 w 3707"/>
                <a:gd name="T5" fmla="*/ 3505 h 3706"/>
                <a:gd name="T6" fmla="*/ 3505 w 3707"/>
                <a:gd name="T7" fmla="*/ 2216 h 3706"/>
                <a:gd name="T8" fmla="*/ 2216 w 3707"/>
                <a:gd name="T9" fmla="*/ 201 h 3706"/>
                <a:gd name="T10" fmla="*/ 2216 w 3707"/>
                <a:gd name="T11" fmla="*/ 201 h 3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7" h="3706">
                  <a:moveTo>
                    <a:pt x="2216" y="201"/>
                  </a:moveTo>
                  <a:cubicBezTo>
                    <a:pt x="1300" y="0"/>
                    <a:pt x="402" y="573"/>
                    <a:pt x="201" y="1490"/>
                  </a:cubicBezTo>
                  <a:cubicBezTo>
                    <a:pt x="0" y="2406"/>
                    <a:pt x="574" y="3304"/>
                    <a:pt x="1490" y="3505"/>
                  </a:cubicBezTo>
                  <a:cubicBezTo>
                    <a:pt x="2406" y="3706"/>
                    <a:pt x="3304" y="3132"/>
                    <a:pt x="3505" y="2216"/>
                  </a:cubicBezTo>
                  <a:cubicBezTo>
                    <a:pt x="3707" y="1300"/>
                    <a:pt x="3133" y="402"/>
                    <a:pt x="2216" y="201"/>
                  </a:cubicBezTo>
                  <a:lnTo>
                    <a:pt x="2216" y="2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51996C8C-E2AD-49B4-AAF1-8C693DA4C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187" y="3543450"/>
              <a:ext cx="38708" cy="485133"/>
            </a:xfrm>
            <a:custGeom>
              <a:avLst/>
              <a:gdLst>
                <a:gd name="T0" fmla="*/ 0 w 295"/>
                <a:gd name="T1" fmla="*/ 148 h 3624"/>
                <a:gd name="T2" fmla="*/ 148 w 295"/>
                <a:gd name="T3" fmla="*/ 0 h 3624"/>
                <a:gd name="T4" fmla="*/ 295 w 295"/>
                <a:gd name="T5" fmla="*/ 148 h 3624"/>
                <a:gd name="T6" fmla="*/ 295 w 295"/>
                <a:gd name="T7" fmla="*/ 3476 h 3624"/>
                <a:gd name="T8" fmla="*/ 148 w 295"/>
                <a:gd name="T9" fmla="*/ 3624 h 3624"/>
                <a:gd name="T10" fmla="*/ 0 w 295"/>
                <a:gd name="T11" fmla="*/ 3476 h 3624"/>
                <a:gd name="T12" fmla="*/ 0 w 295"/>
                <a:gd name="T13" fmla="*/ 148 h 3624"/>
                <a:gd name="T14" fmla="*/ 0 w 295"/>
                <a:gd name="T15" fmla="*/ 148 h 3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3624">
                  <a:moveTo>
                    <a:pt x="0" y="148"/>
                  </a:moveTo>
                  <a:cubicBezTo>
                    <a:pt x="0" y="67"/>
                    <a:pt x="66" y="0"/>
                    <a:pt x="148" y="0"/>
                  </a:cubicBezTo>
                  <a:cubicBezTo>
                    <a:pt x="229" y="0"/>
                    <a:pt x="295" y="67"/>
                    <a:pt x="295" y="148"/>
                  </a:cubicBezTo>
                  <a:lnTo>
                    <a:pt x="295" y="3476"/>
                  </a:lnTo>
                  <a:cubicBezTo>
                    <a:pt x="295" y="3558"/>
                    <a:pt x="229" y="3624"/>
                    <a:pt x="148" y="3624"/>
                  </a:cubicBezTo>
                  <a:cubicBezTo>
                    <a:pt x="66" y="3624"/>
                    <a:pt x="0" y="3558"/>
                    <a:pt x="0" y="3476"/>
                  </a:cubicBezTo>
                  <a:lnTo>
                    <a:pt x="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642CA1EE-D42E-4674-BD43-1AE394AA5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983" y="4258246"/>
              <a:ext cx="1403789" cy="1246380"/>
            </a:xfrm>
            <a:custGeom>
              <a:avLst/>
              <a:gdLst>
                <a:gd name="T0" fmla="*/ 10131 w 10490"/>
                <a:gd name="T1" fmla="*/ 0 h 9320"/>
                <a:gd name="T2" fmla="*/ 10490 w 10490"/>
                <a:gd name="T3" fmla="*/ 2233 h 9320"/>
                <a:gd name="T4" fmla="*/ 8414 w 10490"/>
                <a:gd name="T5" fmla="*/ 7244 h 9320"/>
                <a:gd name="T6" fmla="*/ 3402 w 10490"/>
                <a:gd name="T7" fmla="*/ 9320 h 9320"/>
                <a:gd name="T8" fmla="*/ 816 w 10490"/>
                <a:gd name="T9" fmla="*/ 8829 h 9320"/>
                <a:gd name="T10" fmla="*/ 0 w 10490"/>
                <a:gd name="T11" fmla="*/ 8448 h 9320"/>
                <a:gd name="T12" fmla="*/ 971 w 10490"/>
                <a:gd name="T13" fmla="*/ 7683 h 9320"/>
                <a:gd name="T14" fmla="*/ 1257 w 10490"/>
                <a:gd name="T15" fmla="*/ 6468 h 9320"/>
                <a:gd name="T16" fmla="*/ 1667 w 10490"/>
                <a:gd name="T17" fmla="*/ 6652 h 9320"/>
                <a:gd name="T18" fmla="*/ 3402 w 10490"/>
                <a:gd name="T19" fmla="*/ 6978 h 9320"/>
                <a:gd name="T20" fmla="*/ 6758 w 10490"/>
                <a:gd name="T21" fmla="*/ 5588 h 9320"/>
                <a:gd name="T22" fmla="*/ 8147 w 10490"/>
                <a:gd name="T23" fmla="*/ 2233 h 9320"/>
                <a:gd name="T24" fmla="*/ 8036 w 10490"/>
                <a:gd name="T25" fmla="*/ 1209 h 9320"/>
                <a:gd name="T26" fmla="*/ 10131 w 10490"/>
                <a:gd name="T27" fmla="*/ 0 h 9320"/>
                <a:gd name="T28" fmla="*/ 10131 w 10490"/>
                <a:gd name="T29" fmla="*/ 0 h 9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90" h="9320">
                  <a:moveTo>
                    <a:pt x="10131" y="0"/>
                  </a:moveTo>
                  <a:cubicBezTo>
                    <a:pt x="10363" y="702"/>
                    <a:pt x="10490" y="1452"/>
                    <a:pt x="10490" y="2233"/>
                  </a:cubicBezTo>
                  <a:cubicBezTo>
                    <a:pt x="10490" y="4190"/>
                    <a:pt x="9696" y="5961"/>
                    <a:pt x="8414" y="7244"/>
                  </a:cubicBezTo>
                  <a:cubicBezTo>
                    <a:pt x="7131" y="8527"/>
                    <a:pt x="5359" y="9320"/>
                    <a:pt x="3402" y="9320"/>
                  </a:cubicBezTo>
                  <a:cubicBezTo>
                    <a:pt x="2512" y="9320"/>
                    <a:pt x="1636" y="9151"/>
                    <a:pt x="816" y="8829"/>
                  </a:cubicBezTo>
                  <a:cubicBezTo>
                    <a:pt x="537" y="8719"/>
                    <a:pt x="264" y="8592"/>
                    <a:pt x="0" y="8448"/>
                  </a:cubicBezTo>
                  <a:cubicBezTo>
                    <a:pt x="388" y="8313"/>
                    <a:pt x="734" y="8054"/>
                    <a:pt x="971" y="7683"/>
                  </a:cubicBezTo>
                  <a:cubicBezTo>
                    <a:pt x="1211" y="7309"/>
                    <a:pt x="1301" y="6880"/>
                    <a:pt x="1257" y="6468"/>
                  </a:cubicBezTo>
                  <a:cubicBezTo>
                    <a:pt x="1391" y="6536"/>
                    <a:pt x="1527" y="6597"/>
                    <a:pt x="1667" y="6652"/>
                  </a:cubicBezTo>
                  <a:cubicBezTo>
                    <a:pt x="2212" y="6865"/>
                    <a:pt x="2800" y="6978"/>
                    <a:pt x="3402" y="6978"/>
                  </a:cubicBezTo>
                  <a:cubicBezTo>
                    <a:pt x="4712" y="6978"/>
                    <a:pt x="5899" y="6447"/>
                    <a:pt x="6758" y="5588"/>
                  </a:cubicBezTo>
                  <a:cubicBezTo>
                    <a:pt x="7616" y="4729"/>
                    <a:pt x="8147" y="3543"/>
                    <a:pt x="8147" y="2233"/>
                  </a:cubicBezTo>
                  <a:cubicBezTo>
                    <a:pt x="8147" y="1881"/>
                    <a:pt x="8109" y="1539"/>
                    <a:pt x="8036" y="1209"/>
                  </a:cubicBezTo>
                  <a:lnTo>
                    <a:pt x="10131" y="0"/>
                  </a:lnTo>
                  <a:lnTo>
                    <a:pt x="1013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210BA67D-01C7-4F8C-82BF-D909E2B7D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680" y="4903369"/>
              <a:ext cx="495455" cy="495455"/>
            </a:xfrm>
            <a:custGeom>
              <a:avLst/>
              <a:gdLst>
                <a:gd name="T0" fmla="*/ 2216 w 3706"/>
                <a:gd name="T1" fmla="*/ 3505 h 3707"/>
                <a:gd name="T2" fmla="*/ 3505 w 3706"/>
                <a:gd name="T3" fmla="*/ 1491 h 3707"/>
                <a:gd name="T4" fmla="*/ 1490 w 3706"/>
                <a:gd name="T5" fmla="*/ 201 h 3707"/>
                <a:gd name="T6" fmla="*/ 201 w 3706"/>
                <a:gd name="T7" fmla="*/ 2216 h 3707"/>
                <a:gd name="T8" fmla="*/ 2216 w 3706"/>
                <a:gd name="T9" fmla="*/ 3505 h 3707"/>
                <a:gd name="T10" fmla="*/ 2216 w 3706"/>
                <a:gd name="T11" fmla="*/ 3505 h 3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7">
                  <a:moveTo>
                    <a:pt x="2216" y="3505"/>
                  </a:moveTo>
                  <a:cubicBezTo>
                    <a:pt x="3132" y="3305"/>
                    <a:pt x="3706" y="2406"/>
                    <a:pt x="3505" y="1491"/>
                  </a:cubicBezTo>
                  <a:cubicBezTo>
                    <a:pt x="3304" y="574"/>
                    <a:pt x="2406" y="0"/>
                    <a:pt x="1490" y="201"/>
                  </a:cubicBezTo>
                  <a:cubicBezTo>
                    <a:pt x="574" y="402"/>
                    <a:pt x="0" y="1300"/>
                    <a:pt x="201" y="2216"/>
                  </a:cubicBezTo>
                  <a:cubicBezTo>
                    <a:pt x="402" y="3133"/>
                    <a:pt x="1300" y="3707"/>
                    <a:pt x="2216" y="3505"/>
                  </a:cubicBezTo>
                  <a:lnTo>
                    <a:pt x="2216" y="350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7" name="Freeform 41">
              <a:extLst>
                <a:ext uri="{FF2B5EF4-FFF2-40B4-BE49-F238E27FC236}">
                  <a16:creationId xmlns:a16="http://schemas.microsoft.com/office/drawing/2014/main" id="{6FED22EE-FB4A-4D74-B1AF-D82C0B56C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151" y="4180831"/>
              <a:ext cx="454167" cy="278693"/>
            </a:xfrm>
            <a:custGeom>
              <a:avLst/>
              <a:gdLst>
                <a:gd name="T0" fmla="*/ 3144 w 3385"/>
                <a:gd name="T1" fmla="*/ 40 h 2096"/>
                <a:gd name="T2" fmla="*/ 3345 w 3385"/>
                <a:gd name="T3" fmla="*/ 95 h 2096"/>
                <a:gd name="T4" fmla="*/ 3290 w 3385"/>
                <a:gd name="T5" fmla="*/ 295 h 2096"/>
                <a:gd name="T6" fmla="*/ 241 w 3385"/>
                <a:gd name="T7" fmla="*/ 2056 h 2096"/>
                <a:gd name="T8" fmla="*/ 40 w 3385"/>
                <a:gd name="T9" fmla="*/ 2001 h 2096"/>
                <a:gd name="T10" fmla="*/ 94 w 3385"/>
                <a:gd name="T11" fmla="*/ 1801 h 2096"/>
                <a:gd name="T12" fmla="*/ 3144 w 3385"/>
                <a:gd name="T13" fmla="*/ 40 h 2096"/>
                <a:gd name="T14" fmla="*/ 3144 w 3385"/>
                <a:gd name="T15" fmla="*/ 40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5" h="2096">
                  <a:moveTo>
                    <a:pt x="3144" y="40"/>
                  </a:moveTo>
                  <a:cubicBezTo>
                    <a:pt x="3214" y="0"/>
                    <a:pt x="3304" y="24"/>
                    <a:pt x="3345" y="95"/>
                  </a:cubicBezTo>
                  <a:cubicBezTo>
                    <a:pt x="3385" y="165"/>
                    <a:pt x="3361" y="255"/>
                    <a:pt x="3290" y="295"/>
                  </a:cubicBezTo>
                  <a:lnTo>
                    <a:pt x="241" y="2056"/>
                  </a:lnTo>
                  <a:cubicBezTo>
                    <a:pt x="171" y="2096"/>
                    <a:pt x="81" y="2072"/>
                    <a:pt x="40" y="2001"/>
                  </a:cubicBezTo>
                  <a:cubicBezTo>
                    <a:pt x="0" y="1931"/>
                    <a:pt x="24" y="1841"/>
                    <a:pt x="94" y="1801"/>
                  </a:cubicBezTo>
                  <a:lnTo>
                    <a:pt x="3144" y="40"/>
                  </a:lnTo>
                  <a:lnTo>
                    <a:pt x="3144" y="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77A7FE92-32C5-4D71-85D4-ADB119208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229" y="3927943"/>
              <a:ext cx="1646356" cy="836080"/>
            </a:xfrm>
            <a:custGeom>
              <a:avLst/>
              <a:gdLst>
                <a:gd name="T0" fmla="*/ 12285 w 12285"/>
                <a:gd name="T1" fmla="*/ 3930 h 6252"/>
                <a:gd name="T2" fmla="*/ 12050 w 12285"/>
                <a:gd name="T3" fmla="*/ 4176 h 6252"/>
                <a:gd name="T4" fmla="*/ 7039 w 12285"/>
                <a:gd name="T5" fmla="*/ 6252 h 6252"/>
                <a:gd name="T6" fmla="*/ 2027 w 12285"/>
                <a:gd name="T7" fmla="*/ 4176 h 6252"/>
                <a:gd name="T8" fmla="*/ 0 w 12285"/>
                <a:gd name="T9" fmla="*/ 0 h 6252"/>
                <a:gd name="T10" fmla="*/ 1278 w 12285"/>
                <a:gd name="T11" fmla="*/ 500 h 6252"/>
                <a:gd name="T12" fmla="*/ 2393 w 12285"/>
                <a:gd name="T13" fmla="*/ 134 h 6252"/>
                <a:gd name="T14" fmla="*/ 3683 w 12285"/>
                <a:gd name="T15" fmla="*/ 2520 h 6252"/>
                <a:gd name="T16" fmla="*/ 7039 w 12285"/>
                <a:gd name="T17" fmla="*/ 3910 h 6252"/>
                <a:gd name="T18" fmla="*/ 10185 w 12285"/>
                <a:gd name="T19" fmla="*/ 2717 h 6252"/>
                <a:gd name="T20" fmla="*/ 12285 w 12285"/>
                <a:gd name="T21" fmla="*/ 3930 h 6252"/>
                <a:gd name="T22" fmla="*/ 12285 w 12285"/>
                <a:gd name="T23" fmla="*/ 3930 h 6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85" h="6252">
                  <a:moveTo>
                    <a:pt x="12285" y="3930"/>
                  </a:moveTo>
                  <a:cubicBezTo>
                    <a:pt x="12209" y="4014"/>
                    <a:pt x="12131" y="4096"/>
                    <a:pt x="12050" y="4176"/>
                  </a:cubicBezTo>
                  <a:cubicBezTo>
                    <a:pt x="10768" y="5459"/>
                    <a:pt x="8996" y="6252"/>
                    <a:pt x="7039" y="6252"/>
                  </a:cubicBezTo>
                  <a:cubicBezTo>
                    <a:pt x="5082" y="6252"/>
                    <a:pt x="3310" y="5459"/>
                    <a:pt x="2027" y="4176"/>
                  </a:cubicBezTo>
                  <a:cubicBezTo>
                    <a:pt x="930" y="3079"/>
                    <a:pt x="191" y="1623"/>
                    <a:pt x="0" y="0"/>
                  </a:cubicBezTo>
                  <a:cubicBezTo>
                    <a:pt x="337" y="310"/>
                    <a:pt x="786" y="500"/>
                    <a:pt x="1278" y="500"/>
                  </a:cubicBezTo>
                  <a:cubicBezTo>
                    <a:pt x="1694" y="500"/>
                    <a:pt x="2079" y="364"/>
                    <a:pt x="2393" y="134"/>
                  </a:cubicBezTo>
                  <a:cubicBezTo>
                    <a:pt x="2584" y="1055"/>
                    <a:pt x="3042" y="1879"/>
                    <a:pt x="3683" y="2520"/>
                  </a:cubicBezTo>
                  <a:cubicBezTo>
                    <a:pt x="4542" y="3379"/>
                    <a:pt x="5728" y="3910"/>
                    <a:pt x="7039" y="3910"/>
                  </a:cubicBezTo>
                  <a:cubicBezTo>
                    <a:pt x="8246" y="3910"/>
                    <a:pt x="9348" y="3460"/>
                    <a:pt x="10185" y="2717"/>
                  </a:cubicBezTo>
                  <a:lnTo>
                    <a:pt x="12285" y="3930"/>
                  </a:lnTo>
                  <a:lnTo>
                    <a:pt x="12285" y="393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AE47F399-E6C5-4E95-A7DB-05A6A781A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9039" y="3515063"/>
              <a:ext cx="454167" cy="451587"/>
            </a:xfrm>
            <a:custGeom>
              <a:avLst/>
              <a:gdLst>
                <a:gd name="T0" fmla="*/ 1694 w 3387"/>
                <a:gd name="T1" fmla="*/ 3387 h 3387"/>
                <a:gd name="T2" fmla="*/ 3387 w 3387"/>
                <a:gd name="T3" fmla="*/ 1693 h 3387"/>
                <a:gd name="T4" fmla="*/ 1694 w 3387"/>
                <a:gd name="T5" fmla="*/ 0 h 3387"/>
                <a:gd name="T6" fmla="*/ 0 w 3387"/>
                <a:gd name="T7" fmla="*/ 1693 h 3387"/>
                <a:gd name="T8" fmla="*/ 1694 w 3387"/>
                <a:gd name="T9" fmla="*/ 3387 h 3387"/>
                <a:gd name="T10" fmla="*/ 1694 w 3387"/>
                <a:gd name="T11" fmla="*/ 3387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7" h="3387">
                  <a:moveTo>
                    <a:pt x="1694" y="3387"/>
                  </a:moveTo>
                  <a:cubicBezTo>
                    <a:pt x="2625" y="3387"/>
                    <a:pt x="3387" y="2625"/>
                    <a:pt x="3387" y="1693"/>
                  </a:cubicBezTo>
                  <a:cubicBezTo>
                    <a:pt x="3387" y="762"/>
                    <a:pt x="2625" y="0"/>
                    <a:pt x="1694" y="0"/>
                  </a:cubicBezTo>
                  <a:cubicBezTo>
                    <a:pt x="763" y="0"/>
                    <a:pt x="0" y="762"/>
                    <a:pt x="0" y="1693"/>
                  </a:cubicBezTo>
                  <a:cubicBezTo>
                    <a:pt x="0" y="2625"/>
                    <a:pt x="763" y="3387"/>
                    <a:pt x="1694" y="3387"/>
                  </a:cubicBezTo>
                  <a:lnTo>
                    <a:pt x="1694" y="33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603CF235-4768-450E-8954-066C6124A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218" y="4222119"/>
              <a:ext cx="430943" cy="265792"/>
            </a:xfrm>
            <a:custGeom>
              <a:avLst/>
              <a:gdLst>
                <a:gd name="T0" fmla="*/ 3116 w 3210"/>
                <a:gd name="T1" fmla="*/ 1700 h 1996"/>
                <a:gd name="T2" fmla="*/ 3169 w 3210"/>
                <a:gd name="T3" fmla="*/ 1902 h 1996"/>
                <a:gd name="T4" fmla="*/ 2968 w 3210"/>
                <a:gd name="T5" fmla="*/ 1955 h 1996"/>
                <a:gd name="T6" fmla="*/ 94 w 3210"/>
                <a:gd name="T7" fmla="*/ 296 h 1996"/>
                <a:gd name="T8" fmla="*/ 41 w 3210"/>
                <a:gd name="T9" fmla="*/ 95 h 1996"/>
                <a:gd name="T10" fmla="*/ 242 w 3210"/>
                <a:gd name="T11" fmla="*/ 41 h 1996"/>
                <a:gd name="T12" fmla="*/ 3116 w 3210"/>
                <a:gd name="T13" fmla="*/ 1700 h 1996"/>
                <a:gd name="T14" fmla="*/ 3116 w 3210"/>
                <a:gd name="T15" fmla="*/ 170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0" h="1996">
                  <a:moveTo>
                    <a:pt x="3116" y="1700"/>
                  </a:moveTo>
                  <a:cubicBezTo>
                    <a:pt x="3186" y="1741"/>
                    <a:pt x="3210" y="1831"/>
                    <a:pt x="3169" y="1902"/>
                  </a:cubicBezTo>
                  <a:cubicBezTo>
                    <a:pt x="3128" y="1972"/>
                    <a:pt x="3039" y="1996"/>
                    <a:pt x="2968" y="1955"/>
                  </a:cubicBezTo>
                  <a:lnTo>
                    <a:pt x="94" y="296"/>
                  </a:lnTo>
                  <a:cubicBezTo>
                    <a:pt x="24" y="255"/>
                    <a:pt x="0" y="165"/>
                    <a:pt x="41" y="95"/>
                  </a:cubicBezTo>
                  <a:cubicBezTo>
                    <a:pt x="81" y="24"/>
                    <a:pt x="171" y="0"/>
                    <a:pt x="242" y="41"/>
                  </a:cubicBezTo>
                  <a:lnTo>
                    <a:pt x="3116" y="1700"/>
                  </a:lnTo>
                  <a:lnTo>
                    <a:pt x="3116" y="170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34335C7C-5B6A-43E7-89EB-86EE85036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108" y="2279008"/>
              <a:ext cx="727699" cy="1703126"/>
            </a:xfrm>
            <a:custGeom>
              <a:avLst/>
              <a:gdLst>
                <a:gd name="T0" fmla="*/ 5448 w 5448"/>
                <a:gd name="T1" fmla="*/ 12722 h 12722"/>
                <a:gd name="T2" fmla="*/ 2076 w 5448"/>
                <a:gd name="T3" fmla="*/ 10837 h 12722"/>
                <a:gd name="T4" fmla="*/ 0 w 5448"/>
                <a:gd name="T5" fmla="*/ 5825 h 12722"/>
                <a:gd name="T6" fmla="*/ 1067 w 5448"/>
                <a:gd name="T7" fmla="*/ 2094 h 12722"/>
                <a:gd name="T8" fmla="*/ 3057 w 5448"/>
                <a:gd name="T9" fmla="*/ 0 h 12722"/>
                <a:gd name="T10" fmla="*/ 4316 w 5448"/>
                <a:gd name="T11" fmla="*/ 1969 h 12722"/>
                <a:gd name="T12" fmla="*/ 3053 w 5448"/>
                <a:gd name="T13" fmla="*/ 3320 h 12722"/>
                <a:gd name="T14" fmla="*/ 2343 w 5448"/>
                <a:gd name="T15" fmla="*/ 5825 h 12722"/>
                <a:gd name="T16" fmla="*/ 3732 w 5448"/>
                <a:gd name="T17" fmla="*/ 9181 h 12722"/>
                <a:gd name="T18" fmla="*/ 5448 w 5448"/>
                <a:gd name="T19" fmla="*/ 10280 h 12722"/>
                <a:gd name="T20" fmla="*/ 5448 w 5448"/>
                <a:gd name="T21" fmla="*/ 12722 h 12722"/>
                <a:gd name="T22" fmla="*/ 5448 w 5448"/>
                <a:gd name="T23" fmla="*/ 12722 h 1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8" h="12722">
                  <a:moveTo>
                    <a:pt x="5448" y="12722"/>
                  </a:moveTo>
                  <a:cubicBezTo>
                    <a:pt x="4149" y="12415"/>
                    <a:pt x="2989" y="11750"/>
                    <a:pt x="2076" y="10837"/>
                  </a:cubicBezTo>
                  <a:cubicBezTo>
                    <a:pt x="794" y="9554"/>
                    <a:pt x="0" y="7783"/>
                    <a:pt x="0" y="5825"/>
                  </a:cubicBezTo>
                  <a:cubicBezTo>
                    <a:pt x="0" y="4484"/>
                    <a:pt x="383" y="3198"/>
                    <a:pt x="1067" y="2094"/>
                  </a:cubicBezTo>
                  <a:cubicBezTo>
                    <a:pt x="1575" y="1275"/>
                    <a:pt x="2250" y="559"/>
                    <a:pt x="3057" y="0"/>
                  </a:cubicBezTo>
                  <a:cubicBezTo>
                    <a:pt x="2969" y="870"/>
                    <a:pt x="3491" y="1684"/>
                    <a:pt x="4316" y="1969"/>
                  </a:cubicBezTo>
                  <a:cubicBezTo>
                    <a:pt x="3805" y="2335"/>
                    <a:pt x="3377" y="2796"/>
                    <a:pt x="3053" y="3320"/>
                  </a:cubicBezTo>
                  <a:cubicBezTo>
                    <a:pt x="2597" y="4055"/>
                    <a:pt x="2343" y="4918"/>
                    <a:pt x="2343" y="5825"/>
                  </a:cubicBezTo>
                  <a:cubicBezTo>
                    <a:pt x="2343" y="7136"/>
                    <a:pt x="2874" y="8322"/>
                    <a:pt x="3732" y="9181"/>
                  </a:cubicBezTo>
                  <a:cubicBezTo>
                    <a:pt x="4213" y="9662"/>
                    <a:pt x="4797" y="10040"/>
                    <a:pt x="5448" y="10280"/>
                  </a:cubicBezTo>
                  <a:lnTo>
                    <a:pt x="5448" y="12722"/>
                  </a:lnTo>
                  <a:lnTo>
                    <a:pt x="5448" y="12722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17EE5704-845D-4594-967B-9FCD5F5BB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987" y="2057085"/>
              <a:ext cx="495455" cy="495455"/>
            </a:xfrm>
            <a:custGeom>
              <a:avLst/>
              <a:gdLst>
                <a:gd name="T0" fmla="*/ 1490 w 3706"/>
                <a:gd name="T1" fmla="*/ 3505 h 3706"/>
                <a:gd name="T2" fmla="*/ 3505 w 3706"/>
                <a:gd name="T3" fmla="*/ 2216 h 3706"/>
                <a:gd name="T4" fmla="*/ 2216 w 3706"/>
                <a:gd name="T5" fmla="*/ 201 h 3706"/>
                <a:gd name="T6" fmla="*/ 201 w 3706"/>
                <a:gd name="T7" fmla="*/ 1490 h 3706"/>
                <a:gd name="T8" fmla="*/ 1490 w 3706"/>
                <a:gd name="T9" fmla="*/ 3505 h 3706"/>
                <a:gd name="T10" fmla="*/ 1490 w 3706"/>
                <a:gd name="T11" fmla="*/ 3505 h 3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6">
                  <a:moveTo>
                    <a:pt x="1490" y="3505"/>
                  </a:moveTo>
                  <a:cubicBezTo>
                    <a:pt x="2406" y="3706"/>
                    <a:pt x="3304" y="3133"/>
                    <a:pt x="3505" y="2216"/>
                  </a:cubicBezTo>
                  <a:cubicBezTo>
                    <a:pt x="3706" y="1300"/>
                    <a:pt x="3132" y="402"/>
                    <a:pt x="2216" y="201"/>
                  </a:cubicBezTo>
                  <a:cubicBezTo>
                    <a:pt x="1300" y="0"/>
                    <a:pt x="402" y="574"/>
                    <a:pt x="201" y="1490"/>
                  </a:cubicBezTo>
                  <a:cubicBezTo>
                    <a:pt x="0" y="2407"/>
                    <a:pt x="574" y="3304"/>
                    <a:pt x="1490" y="3505"/>
                  </a:cubicBezTo>
                  <a:lnTo>
                    <a:pt x="1490" y="350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23" name="Freeform 47">
              <a:extLst>
                <a:ext uri="{FF2B5EF4-FFF2-40B4-BE49-F238E27FC236}">
                  <a16:creationId xmlns:a16="http://schemas.microsoft.com/office/drawing/2014/main" id="{A1DA10BD-A709-4873-9DD9-341FDF2E9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807" y="3571834"/>
              <a:ext cx="41288" cy="485133"/>
            </a:xfrm>
            <a:custGeom>
              <a:avLst/>
              <a:gdLst>
                <a:gd name="T0" fmla="*/ 295 w 295"/>
                <a:gd name="T1" fmla="*/ 3476 h 3623"/>
                <a:gd name="T2" fmla="*/ 147 w 295"/>
                <a:gd name="T3" fmla="*/ 3623 h 3623"/>
                <a:gd name="T4" fmla="*/ 0 w 295"/>
                <a:gd name="T5" fmla="*/ 3476 h 3623"/>
                <a:gd name="T6" fmla="*/ 0 w 295"/>
                <a:gd name="T7" fmla="*/ 148 h 3623"/>
                <a:gd name="T8" fmla="*/ 147 w 295"/>
                <a:gd name="T9" fmla="*/ 0 h 3623"/>
                <a:gd name="T10" fmla="*/ 295 w 295"/>
                <a:gd name="T11" fmla="*/ 148 h 3623"/>
                <a:gd name="T12" fmla="*/ 295 w 295"/>
                <a:gd name="T13" fmla="*/ 3476 h 3623"/>
                <a:gd name="T14" fmla="*/ 295 w 295"/>
                <a:gd name="T15" fmla="*/ 3476 h 3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3623">
                  <a:moveTo>
                    <a:pt x="295" y="3476"/>
                  </a:moveTo>
                  <a:cubicBezTo>
                    <a:pt x="295" y="3557"/>
                    <a:pt x="229" y="3623"/>
                    <a:pt x="147" y="3623"/>
                  </a:cubicBezTo>
                  <a:cubicBezTo>
                    <a:pt x="66" y="3623"/>
                    <a:pt x="0" y="3557"/>
                    <a:pt x="0" y="3476"/>
                  </a:cubicBezTo>
                  <a:lnTo>
                    <a:pt x="0" y="148"/>
                  </a:lnTo>
                  <a:cubicBezTo>
                    <a:pt x="0" y="66"/>
                    <a:pt x="66" y="0"/>
                    <a:pt x="147" y="0"/>
                  </a:cubicBezTo>
                  <a:cubicBezTo>
                    <a:pt x="229" y="0"/>
                    <a:pt x="295" y="66"/>
                    <a:pt x="295" y="148"/>
                  </a:cubicBezTo>
                  <a:lnTo>
                    <a:pt x="295" y="3476"/>
                  </a:lnTo>
                  <a:lnTo>
                    <a:pt x="295" y="347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5629670-314F-46BD-A3D5-CF3E8D80DF0C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73556DA-78DC-4BA2-A552-C94508AAB1D2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E484A4C-7BBD-427C-AEC9-7915BAB7D38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62D18B5-5EA4-4F5D-BFC0-F426F6793CEA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A63FE5-EC66-4DC4-8DF1-4C2FBCB49D8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9817F0D-B9BF-4318-95E0-BD29E9D2175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CB85861-495C-403C-95C9-0C96A7A9541B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29EFFBC-B881-4409-B6F2-D0FB22B1990D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D30266F-CB8F-4A2E-82AE-E5F229D5DFEF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C3D93FD-CDFF-4F7B-B52D-C6A6FC7A22FB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2624371-49C3-4258-A761-1F27BE5F9B6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0A13D0B-4469-42C4-967B-DFFF3C6864E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F0557B-D4F1-471F-B894-2FFDE1373EDF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902F5E6-0431-4B9A-83B9-D3CEDA7C5005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DB25A31-DE6B-4AE3-ABCA-D89B6CA17945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12A19CD-4B03-4E14-9437-3AE3FC3D7063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5606E39-CC4B-412F-B849-44ECD5F87D1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341BA9A-C8CF-40DB-8DD2-6BEF26794C36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33539961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More than 6 Stages</a:t>
            </a:r>
          </a:p>
        </p:txBody>
      </p:sp>
    </p:spTree>
    <p:extLst>
      <p:ext uri="{BB962C8B-B14F-4D97-AF65-F5344CB8AC3E}">
        <p14:creationId xmlns:p14="http://schemas.microsoft.com/office/powerpoint/2010/main" val="4173189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67214-B30D-4F24-BA44-C73B0ABF6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7618CC-CA6E-4CE0-88D8-0538FD036F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7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EA497-2F88-4E83-B46B-279401898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47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4007CAF-798C-433E-9A1A-A0279B4F3E0D}"/>
              </a:ext>
            </a:extLst>
          </p:cNvPr>
          <p:cNvGrpSpPr/>
          <p:nvPr/>
        </p:nvGrpSpPr>
        <p:grpSpPr>
          <a:xfrm>
            <a:off x="3727704" y="1565528"/>
            <a:ext cx="4736592" cy="4736592"/>
            <a:chOff x="2786948" y="1036649"/>
            <a:chExt cx="3570104" cy="3570104"/>
          </a:xfrm>
        </p:grpSpPr>
        <p:sp>
          <p:nvSpPr>
            <p:cNvPr id="23" name="Freeform 1412">
              <a:extLst>
                <a:ext uri="{FF2B5EF4-FFF2-40B4-BE49-F238E27FC236}">
                  <a16:creationId xmlns:a16="http://schemas.microsoft.com/office/drawing/2014/main" id="{1F09E3E8-6670-4CF0-B823-BE9A8CB3B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475" y="1791551"/>
              <a:ext cx="1119577" cy="1572519"/>
            </a:xfrm>
            <a:custGeom>
              <a:avLst/>
              <a:gdLst>
                <a:gd name="T0" fmla="*/ 0 w 1928"/>
                <a:gd name="T1" fmla="*/ 1077 h 2710"/>
                <a:gd name="T2" fmla="*/ 46 w 1928"/>
                <a:gd name="T3" fmla="*/ 1155 h 2710"/>
                <a:gd name="T4" fmla="*/ 101 w 1928"/>
                <a:gd name="T5" fmla="*/ 1278 h 2710"/>
                <a:gd name="T6" fmla="*/ 133 w 1928"/>
                <a:gd name="T7" fmla="*/ 1363 h 2710"/>
                <a:gd name="T8" fmla="*/ 157 w 1928"/>
                <a:gd name="T9" fmla="*/ 1450 h 2710"/>
                <a:gd name="T10" fmla="*/ 177 w 1928"/>
                <a:gd name="T11" fmla="*/ 1541 h 2710"/>
                <a:gd name="T12" fmla="*/ 190 w 1928"/>
                <a:gd name="T13" fmla="*/ 1633 h 2710"/>
                <a:gd name="T14" fmla="*/ 196 w 1928"/>
                <a:gd name="T15" fmla="*/ 1728 h 2710"/>
                <a:gd name="T16" fmla="*/ 197 w 1928"/>
                <a:gd name="T17" fmla="*/ 1776 h 2710"/>
                <a:gd name="T18" fmla="*/ 196 w 1928"/>
                <a:gd name="T19" fmla="*/ 1848 h 2710"/>
                <a:gd name="T20" fmla="*/ 180 w 1928"/>
                <a:gd name="T21" fmla="*/ 1989 h 2710"/>
                <a:gd name="T22" fmla="*/ 168 w 1928"/>
                <a:gd name="T23" fmla="*/ 2058 h 2710"/>
                <a:gd name="T24" fmla="*/ 908 w 1928"/>
                <a:gd name="T25" fmla="*/ 2710 h 2710"/>
                <a:gd name="T26" fmla="*/ 1855 w 1928"/>
                <a:gd name="T27" fmla="*/ 2441 h 2710"/>
                <a:gd name="T28" fmla="*/ 1872 w 1928"/>
                <a:gd name="T29" fmla="*/ 2360 h 2710"/>
                <a:gd name="T30" fmla="*/ 1899 w 1928"/>
                <a:gd name="T31" fmla="*/ 2197 h 2710"/>
                <a:gd name="T32" fmla="*/ 1917 w 1928"/>
                <a:gd name="T33" fmla="*/ 2030 h 2710"/>
                <a:gd name="T34" fmla="*/ 1926 w 1928"/>
                <a:gd name="T35" fmla="*/ 1861 h 2710"/>
                <a:gd name="T36" fmla="*/ 1928 w 1928"/>
                <a:gd name="T37" fmla="*/ 1776 h 2710"/>
                <a:gd name="T38" fmla="*/ 1925 w 1928"/>
                <a:gd name="T39" fmla="*/ 1652 h 2710"/>
                <a:gd name="T40" fmla="*/ 1906 w 1928"/>
                <a:gd name="T41" fmla="*/ 1409 h 2710"/>
                <a:gd name="T42" fmla="*/ 1868 w 1928"/>
                <a:gd name="T43" fmla="*/ 1172 h 2710"/>
                <a:gd name="T44" fmla="*/ 1812 w 1928"/>
                <a:gd name="T45" fmla="*/ 940 h 2710"/>
                <a:gd name="T46" fmla="*/ 1740 w 1928"/>
                <a:gd name="T47" fmla="*/ 717 h 2710"/>
                <a:gd name="T48" fmla="*/ 1652 w 1928"/>
                <a:gd name="T49" fmla="*/ 500 h 2710"/>
                <a:gd name="T50" fmla="*/ 1547 w 1928"/>
                <a:gd name="T51" fmla="*/ 293 h 2710"/>
                <a:gd name="T52" fmla="*/ 1427 w 1928"/>
                <a:gd name="T53" fmla="*/ 95 h 2710"/>
                <a:gd name="T54" fmla="*/ 1361 w 1928"/>
                <a:gd name="T55" fmla="*/ 0 h 2710"/>
                <a:gd name="T56" fmla="*/ 985 w 1928"/>
                <a:gd name="T57" fmla="*/ 902 h 2710"/>
                <a:gd name="T58" fmla="*/ 0 w 1928"/>
                <a:gd name="T59" fmla="*/ 1077 h 2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8" h="2710">
                  <a:moveTo>
                    <a:pt x="0" y="1077"/>
                  </a:moveTo>
                  <a:lnTo>
                    <a:pt x="46" y="1155"/>
                  </a:lnTo>
                  <a:lnTo>
                    <a:pt x="101" y="1278"/>
                  </a:lnTo>
                  <a:lnTo>
                    <a:pt x="133" y="1363"/>
                  </a:lnTo>
                  <a:lnTo>
                    <a:pt x="157" y="1450"/>
                  </a:lnTo>
                  <a:lnTo>
                    <a:pt x="177" y="1541"/>
                  </a:lnTo>
                  <a:lnTo>
                    <a:pt x="190" y="1633"/>
                  </a:lnTo>
                  <a:lnTo>
                    <a:pt x="196" y="1728"/>
                  </a:lnTo>
                  <a:lnTo>
                    <a:pt x="197" y="1776"/>
                  </a:lnTo>
                  <a:lnTo>
                    <a:pt x="196" y="1848"/>
                  </a:lnTo>
                  <a:lnTo>
                    <a:pt x="180" y="1989"/>
                  </a:lnTo>
                  <a:lnTo>
                    <a:pt x="168" y="2058"/>
                  </a:lnTo>
                  <a:lnTo>
                    <a:pt x="908" y="2710"/>
                  </a:lnTo>
                  <a:lnTo>
                    <a:pt x="1855" y="2441"/>
                  </a:lnTo>
                  <a:lnTo>
                    <a:pt x="1872" y="2360"/>
                  </a:lnTo>
                  <a:lnTo>
                    <a:pt x="1899" y="2197"/>
                  </a:lnTo>
                  <a:lnTo>
                    <a:pt x="1917" y="2030"/>
                  </a:lnTo>
                  <a:lnTo>
                    <a:pt x="1926" y="1861"/>
                  </a:lnTo>
                  <a:lnTo>
                    <a:pt x="1928" y="1776"/>
                  </a:lnTo>
                  <a:lnTo>
                    <a:pt x="1925" y="1652"/>
                  </a:lnTo>
                  <a:lnTo>
                    <a:pt x="1906" y="1409"/>
                  </a:lnTo>
                  <a:lnTo>
                    <a:pt x="1868" y="1172"/>
                  </a:lnTo>
                  <a:lnTo>
                    <a:pt x="1812" y="940"/>
                  </a:lnTo>
                  <a:lnTo>
                    <a:pt x="1740" y="717"/>
                  </a:lnTo>
                  <a:lnTo>
                    <a:pt x="1652" y="500"/>
                  </a:lnTo>
                  <a:lnTo>
                    <a:pt x="1547" y="293"/>
                  </a:lnTo>
                  <a:lnTo>
                    <a:pt x="1427" y="95"/>
                  </a:lnTo>
                  <a:lnTo>
                    <a:pt x="1361" y="0"/>
                  </a:lnTo>
                  <a:lnTo>
                    <a:pt x="985" y="902"/>
                  </a:lnTo>
                  <a:lnTo>
                    <a:pt x="0" y="107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365760" numCol="1" anchor="b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413">
              <a:extLst>
                <a:ext uri="{FF2B5EF4-FFF2-40B4-BE49-F238E27FC236}">
                  <a16:creationId xmlns:a16="http://schemas.microsoft.com/office/drawing/2014/main" id="{99A51048-296A-4165-90DF-BBE17D6C7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403" y="2853058"/>
              <a:ext cx="1314690" cy="1528385"/>
            </a:xfrm>
            <a:custGeom>
              <a:avLst/>
              <a:gdLst>
                <a:gd name="T0" fmla="*/ 2262 w 2262"/>
                <a:gd name="T1" fmla="*/ 1075 h 2634"/>
                <a:gd name="T2" fmla="*/ 2209 w 2262"/>
                <a:gd name="T3" fmla="*/ 1039 h 2634"/>
                <a:gd name="T4" fmla="*/ 2111 w 2262"/>
                <a:gd name="T5" fmla="*/ 961 h 2634"/>
                <a:gd name="T6" fmla="*/ 2020 w 2262"/>
                <a:gd name="T7" fmla="*/ 874 h 2634"/>
                <a:gd name="T8" fmla="*/ 1938 w 2262"/>
                <a:gd name="T9" fmla="*/ 779 h 2634"/>
                <a:gd name="T10" fmla="*/ 1864 w 2262"/>
                <a:gd name="T11" fmla="*/ 677 h 2634"/>
                <a:gd name="T12" fmla="*/ 1801 w 2262"/>
                <a:gd name="T13" fmla="*/ 567 h 2634"/>
                <a:gd name="T14" fmla="*/ 1748 w 2262"/>
                <a:gd name="T15" fmla="*/ 452 h 2634"/>
                <a:gd name="T16" fmla="*/ 1706 w 2262"/>
                <a:gd name="T17" fmla="*/ 331 h 2634"/>
                <a:gd name="T18" fmla="*/ 1689 w 2262"/>
                <a:gd name="T19" fmla="*/ 267 h 2634"/>
                <a:gd name="T20" fmla="*/ 731 w 2262"/>
                <a:gd name="T21" fmla="*/ 0 h 2634"/>
                <a:gd name="T22" fmla="*/ 0 w 2262"/>
                <a:gd name="T23" fmla="*/ 649 h 2634"/>
                <a:gd name="T24" fmla="*/ 20 w 2262"/>
                <a:gd name="T25" fmla="*/ 729 h 2634"/>
                <a:gd name="T26" fmla="*/ 65 w 2262"/>
                <a:gd name="T27" fmla="*/ 884 h 2634"/>
                <a:gd name="T28" fmla="*/ 118 w 2262"/>
                <a:gd name="T29" fmla="*/ 1037 h 2634"/>
                <a:gd name="T30" fmla="*/ 181 w 2262"/>
                <a:gd name="T31" fmla="*/ 1188 h 2634"/>
                <a:gd name="T32" fmla="*/ 249 w 2262"/>
                <a:gd name="T33" fmla="*/ 1333 h 2634"/>
                <a:gd name="T34" fmla="*/ 324 w 2262"/>
                <a:gd name="T35" fmla="*/ 1473 h 2634"/>
                <a:gd name="T36" fmla="*/ 407 w 2262"/>
                <a:gd name="T37" fmla="*/ 1610 h 2634"/>
                <a:gd name="T38" fmla="*/ 497 w 2262"/>
                <a:gd name="T39" fmla="*/ 1741 h 2634"/>
                <a:gd name="T40" fmla="*/ 593 w 2262"/>
                <a:gd name="T41" fmla="*/ 1868 h 2634"/>
                <a:gd name="T42" fmla="*/ 695 w 2262"/>
                <a:gd name="T43" fmla="*/ 1989 h 2634"/>
                <a:gd name="T44" fmla="*/ 804 w 2262"/>
                <a:gd name="T45" fmla="*/ 2105 h 2634"/>
                <a:gd name="T46" fmla="*/ 918 w 2262"/>
                <a:gd name="T47" fmla="*/ 2216 h 2634"/>
                <a:gd name="T48" fmla="*/ 1039 w 2262"/>
                <a:gd name="T49" fmla="*/ 2319 h 2634"/>
                <a:gd name="T50" fmla="*/ 1163 w 2262"/>
                <a:gd name="T51" fmla="*/ 2418 h 2634"/>
                <a:gd name="T52" fmla="*/ 1294 w 2262"/>
                <a:gd name="T53" fmla="*/ 2510 h 2634"/>
                <a:gd name="T54" fmla="*/ 1429 w 2262"/>
                <a:gd name="T55" fmla="*/ 2594 h 2634"/>
                <a:gd name="T56" fmla="*/ 1497 w 2262"/>
                <a:gd name="T57" fmla="*/ 2634 h 2634"/>
                <a:gd name="T58" fmla="*/ 1447 w 2262"/>
                <a:gd name="T59" fmla="*/ 1663 h 2634"/>
                <a:gd name="T60" fmla="*/ 2262 w 2262"/>
                <a:gd name="T61" fmla="*/ 1075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2" h="2634">
                  <a:moveTo>
                    <a:pt x="2262" y="1075"/>
                  </a:moveTo>
                  <a:lnTo>
                    <a:pt x="2209" y="1039"/>
                  </a:lnTo>
                  <a:lnTo>
                    <a:pt x="2111" y="961"/>
                  </a:lnTo>
                  <a:lnTo>
                    <a:pt x="2020" y="874"/>
                  </a:lnTo>
                  <a:lnTo>
                    <a:pt x="1938" y="779"/>
                  </a:lnTo>
                  <a:lnTo>
                    <a:pt x="1864" y="677"/>
                  </a:lnTo>
                  <a:lnTo>
                    <a:pt x="1801" y="567"/>
                  </a:lnTo>
                  <a:lnTo>
                    <a:pt x="1748" y="452"/>
                  </a:lnTo>
                  <a:lnTo>
                    <a:pt x="1706" y="331"/>
                  </a:lnTo>
                  <a:lnTo>
                    <a:pt x="1689" y="267"/>
                  </a:lnTo>
                  <a:lnTo>
                    <a:pt x="731" y="0"/>
                  </a:lnTo>
                  <a:lnTo>
                    <a:pt x="0" y="649"/>
                  </a:lnTo>
                  <a:lnTo>
                    <a:pt x="20" y="729"/>
                  </a:lnTo>
                  <a:lnTo>
                    <a:pt x="65" y="884"/>
                  </a:lnTo>
                  <a:lnTo>
                    <a:pt x="118" y="1037"/>
                  </a:lnTo>
                  <a:lnTo>
                    <a:pt x="181" y="1188"/>
                  </a:lnTo>
                  <a:lnTo>
                    <a:pt x="249" y="1333"/>
                  </a:lnTo>
                  <a:lnTo>
                    <a:pt x="324" y="1473"/>
                  </a:lnTo>
                  <a:lnTo>
                    <a:pt x="407" y="1610"/>
                  </a:lnTo>
                  <a:lnTo>
                    <a:pt x="497" y="1741"/>
                  </a:lnTo>
                  <a:lnTo>
                    <a:pt x="593" y="1868"/>
                  </a:lnTo>
                  <a:lnTo>
                    <a:pt x="695" y="1989"/>
                  </a:lnTo>
                  <a:lnTo>
                    <a:pt x="804" y="2105"/>
                  </a:lnTo>
                  <a:lnTo>
                    <a:pt x="918" y="2216"/>
                  </a:lnTo>
                  <a:lnTo>
                    <a:pt x="1039" y="2319"/>
                  </a:lnTo>
                  <a:lnTo>
                    <a:pt x="1163" y="2418"/>
                  </a:lnTo>
                  <a:lnTo>
                    <a:pt x="1294" y="2510"/>
                  </a:lnTo>
                  <a:lnTo>
                    <a:pt x="1429" y="2594"/>
                  </a:lnTo>
                  <a:lnTo>
                    <a:pt x="1497" y="2634"/>
                  </a:lnTo>
                  <a:lnTo>
                    <a:pt x="1447" y="1663"/>
                  </a:lnTo>
                  <a:lnTo>
                    <a:pt x="2262" y="10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/>
            </a:p>
          </p:txBody>
        </p:sp>
        <p:sp>
          <p:nvSpPr>
            <p:cNvPr id="25" name="Freeform 1414">
              <a:extLst>
                <a:ext uri="{FF2B5EF4-FFF2-40B4-BE49-F238E27FC236}">
                  <a16:creationId xmlns:a16="http://schemas.microsoft.com/office/drawing/2014/main" id="{99D350CC-25E6-431F-A1B9-3DD09C882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395" y="1041295"/>
              <a:ext cx="1291462" cy="1284495"/>
            </a:xfrm>
            <a:custGeom>
              <a:avLst/>
              <a:gdLst>
                <a:gd name="T0" fmla="*/ 0 w 2223"/>
                <a:gd name="T1" fmla="*/ 1735 h 2215"/>
                <a:gd name="T2" fmla="*/ 66 w 2223"/>
                <a:gd name="T3" fmla="*/ 1744 h 2215"/>
                <a:gd name="T4" fmla="*/ 193 w 2223"/>
                <a:gd name="T5" fmla="*/ 1773 h 2215"/>
                <a:gd name="T6" fmla="*/ 315 w 2223"/>
                <a:gd name="T7" fmla="*/ 1813 h 2215"/>
                <a:gd name="T8" fmla="*/ 432 w 2223"/>
                <a:gd name="T9" fmla="*/ 1864 h 2215"/>
                <a:gd name="T10" fmla="*/ 542 w 2223"/>
                <a:gd name="T11" fmla="*/ 1926 h 2215"/>
                <a:gd name="T12" fmla="*/ 647 w 2223"/>
                <a:gd name="T13" fmla="*/ 1997 h 2215"/>
                <a:gd name="T14" fmla="*/ 743 w 2223"/>
                <a:gd name="T15" fmla="*/ 2077 h 2215"/>
                <a:gd name="T16" fmla="*/ 831 w 2223"/>
                <a:gd name="T17" fmla="*/ 2167 h 2215"/>
                <a:gd name="T18" fmla="*/ 872 w 2223"/>
                <a:gd name="T19" fmla="*/ 2215 h 2215"/>
                <a:gd name="T20" fmla="*/ 1845 w 2223"/>
                <a:gd name="T21" fmla="*/ 2042 h 2215"/>
                <a:gd name="T22" fmla="*/ 2223 w 2223"/>
                <a:gd name="T23" fmla="*/ 1134 h 2215"/>
                <a:gd name="T24" fmla="*/ 2174 w 2223"/>
                <a:gd name="T25" fmla="*/ 1074 h 2215"/>
                <a:gd name="T26" fmla="*/ 2067 w 2223"/>
                <a:gd name="T27" fmla="*/ 956 h 2215"/>
                <a:gd name="T28" fmla="*/ 1957 w 2223"/>
                <a:gd name="T29" fmla="*/ 845 h 2215"/>
                <a:gd name="T30" fmla="*/ 1841 w 2223"/>
                <a:gd name="T31" fmla="*/ 738 h 2215"/>
                <a:gd name="T32" fmla="*/ 1719 w 2223"/>
                <a:gd name="T33" fmla="*/ 640 h 2215"/>
                <a:gd name="T34" fmla="*/ 1592 w 2223"/>
                <a:gd name="T35" fmla="*/ 545 h 2215"/>
                <a:gd name="T36" fmla="*/ 1460 w 2223"/>
                <a:gd name="T37" fmla="*/ 459 h 2215"/>
                <a:gd name="T38" fmla="*/ 1323 w 2223"/>
                <a:gd name="T39" fmla="*/ 378 h 2215"/>
                <a:gd name="T40" fmla="*/ 1182 w 2223"/>
                <a:gd name="T41" fmla="*/ 306 h 2215"/>
                <a:gd name="T42" fmla="*/ 1037 w 2223"/>
                <a:gd name="T43" fmla="*/ 238 h 2215"/>
                <a:gd name="T44" fmla="*/ 888 w 2223"/>
                <a:gd name="T45" fmla="*/ 180 h 2215"/>
                <a:gd name="T46" fmla="*/ 736 w 2223"/>
                <a:gd name="T47" fmla="*/ 129 h 2215"/>
                <a:gd name="T48" fmla="*/ 579 w 2223"/>
                <a:gd name="T49" fmla="*/ 85 h 2215"/>
                <a:gd name="T50" fmla="*/ 420 w 2223"/>
                <a:gd name="T51" fmla="*/ 50 h 2215"/>
                <a:gd name="T52" fmla="*/ 258 w 2223"/>
                <a:gd name="T53" fmla="*/ 23 h 2215"/>
                <a:gd name="T54" fmla="*/ 93 w 2223"/>
                <a:gd name="T55" fmla="*/ 5 h 2215"/>
                <a:gd name="T56" fmla="*/ 10 w 2223"/>
                <a:gd name="T57" fmla="*/ 0 h 2215"/>
                <a:gd name="T58" fmla="*/ 478 w 2223"/>
                <a:gd name="T59" fmla="*/ 854 h 2215"/>
                <a:gd name="T60" fmla="*/ 0 w 2223"/>
                <a:gd name="T61" fmla="*/ 1735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23" h="2215">
                  <a:moveTo>
                    <a:pt x="0" y="1735"/>
                  </a:moveTo>
                  <a:lnTo>
                    <a:pt x="66" y="1744"/>
                  </a:lnTo>
                  <a:lnTo>
                    <a:pt x="193" y="1773"/>
                  </a:lnTo>
                  <a:lnTo>
                    <a:pt x="315" y="1813"/>
                  </a:lnTo>
                  <a:lnTo>
                    <a:pt x="432" y="1864"/>
                  </a:lnTo>
                  <a:lnTo>
                    <a:pt x="542" y="1926"/>
                  </a:lnTo>
                  <a:lnTo>
                    <a:pt x="647" y="1997"/>
                  </a:lnTo>
                  <a:lnTo>
                    <a:pt x="743" y="2077"/>
                  </a:lnTo>
                  <a:lnTo>
                    <a:pt x="831" y="2167"/>
                  </a:lnTo>
                  <a:lnTo>
                    <a:pt x="872" y="2215"/>
                  </a:lnTo>
                  <a:lnTo>
                    <a:pt x="1845" y="2042"/>
                  </a:lnTo>
                  <a:lnTo>
                    <a:pt x="2223" y="1134"/>
                  </a:lnTo>
                  <a:lnTo>
                    <a:pt x="2174" y="1074"/>
                  </a:lnTo>
                  <a:lnTo>
                    <a:pt x="2067" y="956"/>
                  </a:lnTo>
                  <a:lnTo>
                    <a:pt x="1957" y="845"/>
                  </a:lnTo>
                  <a:lnTo>
                    <a:pt x="1841" y="738"/>
                  </a:lnTo>
                  <a:lnTo>
                    <a:pt x="1719" y="640"/>
                  </a:lnTo>
                  <a:lnTo>
                    <a:pt x="1592" y="545"/>
                  </a:lnTo>
                  <a:lnTo>
                    <a:pt x="1460" y="459"/>
                  </a:lnTo>
                  <a:lnTo>
                    <a:pt x="1323" y="378"/>
                  </a:lnTo>
                  <a:lnTo>
                    <a:pt x="1182" y="306"/>
                  </a:lnTo>
                  <a:lnTo>
                    <a:pt x="1037" y="238"/>
                  </a:lnTo>
                  <a:lnTo>
                    <a:pt x="888" y="180"/>
                  </a:lnTo>
                  <a:lnTo>
                    <a:pt x="736" y="129"/>
                  </a:lnTo>
                  <a:lnTo>
                    <a:pt x="579" y="85"/>
                  </a:lnTo>
                  <a:lnTo>
                    <a:pt x="420" y="50"/>
                  </a:lnTo>
                  <a:lnTo>
                    <a:pt x="258" y="23"/>
                  </a:lnTo>
                  <a:lnTo>
                    <a:pt x="93" y="5"/>
                  </a:lnTo>
                  <a:lnTo>
                    <a:pt x="10" y="0"/>
                  </a:lnTo>
                  <a:lnTo>
                    <a:pt x="478" y="854"/>
                  </a:lnTo>
                  <a:lnTo>
                    <a:pt x="0" y="17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415">
              <a:extLst>
                <a:ext uri="{FF2B5EF4-FFF2-40B4-BE49-F238E27FC236}">
                  <a16:creationId xmlns:a16="http://schemas.microsoft.com/office/drawing/2014/main" id="{3380E658-CE17-4A5C-AC94-AD27F8239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450" y="3528986"/>
              <a:ext cx="1474962" cy="1077767"/>
            </a:xfrm>
            <a:custGeom>
              <a:avLst/>
              <a:gdLst>
                <a:gd name="T0" fmla="*/ 1794 w 2540"/>
                <a:gd name="T1" fmla="*/ 58 h 1856"/>
                <a:gd name="T2" fmla="*/ 1743 w 2540"/>
                <a:gd name="T3" fmla="*/ 74 h 1856"/>
                <a:gd name="T4" fmla="*/ 1641 w 2540"/>
                <a:gd name="T5" fmla="*/ 99 h 1856"/>
                <a:gd name="T6" fmla="*/ 1536 w 2540"/>
                <a:gd name="T7" fmla="*/ 116 h 1856"/>
                <a:gd name="T8" fmla="*/ 1427 w 2540"/>
                <a:gd name="T9" fmla="*/ 125 h 1856"/>
                <a:gd name="T10" fmla="*/ 1373 w 2540"/>
                <a:gd name="T11" fmla="*/ 125 h 1856"/>
                <a:gd name="T12" fmla="*/ 1296 w 2540"/>
                <a:gd name="T13" fmla="*/ 124 h 1856"/>
                <a:gd name="T14" fmla="*/ 1148 w 2540"/>
                <a:gd name="T15" fmla="*/ 109 h 1856"/>
                <a:gd name="T16" fmla="*/ 1006 w 2540"/>
                <a:gd name="T17" fmla="*/ 76 h 1856"/>
                <a:gd name="T18" fmla="*/ 870 w 2540"/>
                <a:gd name="T19" fmla="*/ 29 h 1856"/>
                <a:gd name="T20" fmla="*/ 805 w 2540"/>
                <a:gd name="T21" fmla="*/ 0 h 1856"/>
                <a:gd name="T22" fmla="*/ 0 w 2540"/>
                <a:gd name="T23" fmla="*/ 580 h 1856"/>
                <a:gd name="T24" fmla="*/ 52 w 2540"/>
                <a:gd name="T25" fmla="*/ 1559 h 1856"/>
                <a:gd name="T26" fmla="*/ 127 w 2540"/>
                <a:gd name="T27" fmla="*/ 1594 h 1856"/>
                <a:gd name="T28" fmla="*/ 281 w 2540"/>
                <a:gd name="T29" fmla="*/ 1657 h 1856"/>
                <a:gd name="T30" fmla="*/ 439 w 2540"/>
                <a:gd name="T31" fmla="*/ 1712 h 1856"/>
                <a:gd name="T32" fmla="*/ 601 w 2540"/>
                <a:gd name="T33" fmla="*/ 1759 h 1856"/>
                <a:gd name="T34" fmla="*/ 767 w 2540"/>
                <a:gd name="T35" fmla="*/ 1797 h 1856"/>
                <a:gd name="T36" fmla="*/ 937 w 2540"/>
                <a:gd name="T37" fmla="*/ 1826 h 1856"/>
                <a:gd name="T38" fmla="*/ 1108 w 2540"/>
                <a:gd name="T39" fmla="*/ 1845 h 1856"/>
                <a:gd name="T40" fmla="*/ 1283 w 2540"/>
                <a:gd name="T41" fmla="*/ 1856 h 1856"/>
                <a:gd name="T42" fmla="*/ 1373 w 2540"/>
                <a:gd name="T43" fmla="*/ 1856 h 1856"/>
                <a:gd name="T44" fmla="*/ 1449 w 2540"/>
                <a:gd name="T45" fmla="*/ 1856 h 1856"/>
                <a:gd name="T46" fmla="*/ 1602 w 2540"/>
                <a:gd name="T47" fmla="*/ 1848 h 1856"/>
                <a:gd name="T48" fmla="*/ 1754 w 2540"/>
                <a:gd name="T49" fmla="*/ 1832 h 1856"/>
                <a:gd name="T50" fmla="*/ 1903 w 2540"/>
                <a:gd name="T51" fmla="*/ 1810 h 1856"/>
                <a:gd name="T52" fmla="*/ 2049 w 2540"/>
                <a:gd name="T53" fmla="*/ 1782 h 1856"/>
                <a:gd name="T54" fmla="*/ 2193 w 2540"/>
                <a:gd name="T55" fmla="*/ 1746 h 1856"/>
                <a:gd name="T56" fmla="*/ 2334 w 2540"/>
                <a:gd name="T57" fmla="*/ 1703 h 1856"/>
                <a:gd name="T58" fmla="*/ 2473 w 2540"/>
                <a:gd name="T59" fmla="*/ 1654 h 1856"/>
                <a:gd name="T60" fmla="*/ 2540 w 2540"/>
                <a:gd name="T61" fmla="*/ 1626 h 1856"/>
                <a:gd name="T62" fmla="*/ 1746 w 2540"/>
                <a:gd name="T63" fmla="*/ 1059 h 1856"/>
                <a:gd name="T64" fmla="*/ 1794 w 2540"/>
                <a:gd name="T65" fmla="*/ 58 h 1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40" h="1856">
                  <a:moveTo>
                    <a:pt x="1794" y="58"/>
                  </a:moveTo>
                  <a:lnTo>
                    <a:pt x="1743" y="74"/>
                  </a:lnTo>
                  <a:lnTo>
                    <a:pt x="1641" y="99"/>
                  </a:lnTo>
                  <a:lnTo>
                    <a:pt x="1536" y="116"/>
                  </a:lnTo>
                  <a:lnTo>
                    <a:pt x="1427" y="125"/>
                  </a:lnTo>
                  <a:lnTo>
                    <a:pt x="1373" y="125"/>
                  </a:lnTo>
                  <a:lnTo>
                    <a:pt x="1296" y="124"/>
                  </a:lnTo>
                  <a:lnTo>
                    <a:pt x="1148" y="109"/>
                  </a:lnTo>
                  <a:lnTo>
                    <a:pt x="1006" y="76"/>
                  </a:lnTo>
                  <a:lnTo>
                    <a:pt x="870" y="29"/>
                  </a:lnTo>
                  <a:lnTo>
                    <a:pt x="805" y="0"/>
                  </a:lnTo>
                  <a:lnTo>
                    <a:pt x="0" y="580"/>
                  </a:lnTo>
                  <a:lnTo>
                    <a:pt x="52" y="1559"/>
                  </a:lnTo>
                  <a:lnTo>
                    <a:pt x="127" y="1594"/>
                  </a:lnTo>
                  <a:lnTo>
                    <a:pt x="281" y="1657"/>
                  </a:lnTo>
                  <a:lnTo>
                    <a:pt x="439" y="1712"/>
                  </a:lnTo>
                  <a:lnTo>
                    <a:pt x="601" y="1759"/>
                  </a:lnTo>
                  <a:lnTo>
                    <a:pt x="767" y="1797"/>
                  </a:lnTo>
                  <a:lnTo>
                    <a:pt x="937" y="1826"/>
                  </a:lnTo>
                  <a:lnTo>
                    <a:pt x="1108" y="1845"/>
                  </a:lnTo>
                  <a:lnTo>
                    <a:pt x="1283" y="1856"/>
                  </a:lnTo>
                  <a:lnTo>
                    <a:pt x="1373" y="1856"/>
                  </a:lnTo>
                  <a:lnTo>
                    <a:pt x="1449" y="1856"/>
                  </a:lnTo>
                  <a:lnTo>
                    <a:pt x="1602" y="1848"/>
                  </a:lnTo>
                  <a:lnTo>
                    <a:pt x="1754" y="1832"/>
                  </a:lnTo>
                  <a:lnTo>
                    <a:pt x="1903" y="1810"/>
                  </a:lnTo>
                  <a:lnTo>
                    <a:pt x="2049" y="1782"/>
                  </a:lnTo>
                  <a:lnTo>
                    <a:pt x="2193" y="1746"/>
                  </a:lnTo>
                  <a:lnTo>
                    <a:pt x="2334" y="1703"/>
                  </a:lnTo>
                  <a:lnTo>
                    <a:pt x="2473" y="1654"/>
                  </a:lnTo>
                  <a:lnTo>
                    <a:pt x="2540" y="1626"/>
                  </a:lnTo>
                  <a:lnTo>
                    <a:pt x="1746" y="1059"/>
                  </a:lnTo>
                  <a:lnTo>
                    <a:pt x="1794" y="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45720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416">
              <a:extLst>
                <a:ext uri="{FF2B5EF4-FFF2-40B4-BE49-F238E27FC236}">
                  <a16:creationId xmlns:a16="http://schemas.microsoft.com/office/drawing/2014/main" id="{7B64AE4E-E1E5-4BD4-851B-0E9AE75C2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381" y="3092305"/>
              <a:ext cx="1395988" cy="1333272"/>
            </a:xfrm>
            <a:custGeom>
              <a:avLst/>
              <a:gdLst>
                <a:gd name="T0" fmla="*/ 2403 w 2403"/>
                <a:gd name="T1" fmla="*/ 391 h 2298"/>
                <a:gd name="T2" fmla="*/ 1462 w 2403"/>
                <a:gd name="T3" fmla="*/ 659 h 2298"/>
                <a:gd name="T4" fmla="*/ 711 w 2403"/>
                <a:gd name="T5" fmla="*/ 0 h 2298"/>
                <a:gd name="T6" fmla="*/ 688 w 2403"/>
                <a:gd name="T7" fmla="*/ 61 h 2298"/>
                <a:gd name="T8" fmla="*/ 632 w 2403"/>
                <a:gd name="T9" fmla="*/ 176 h 2298"/>
                <a:gd name="T10" fmla="*/ 566 w 2403"/>
                <a:gd name="T11" fmla="*/ 285 h 2298"/>
                <a:gd name="T12" fmla="*/ 491 w 2403"/>
                <a:gd name="T13" fmla="*/ 386 h 2298"/>
                <a:gd name="T14" fmla="*/ 407 w 2403"/>
                <a:gd name="T15" fmla="*/ 480 h 2298"/>
                <a:gd name="T16" fmla="*/ 313 w 2403"/>
                <a:gd name="T17" fmla="*/ 566 h 2298"/>
                <a:gd name="T18" fmla="*/ 212 w 2403"/>
                <a:gd name="T19" fmla="*/ 643 h 2298"/>
                <a:gd name="T20" fmla="*/ 103 w 2403"/>
                <a:gd name="T21" fmla="*/ 710 h 2298"/>
                <a:gd name="T22" fmla="*/ 48 w 2403"/>
                <a:gd name="T23" fmla="*/ 740 h 2298"/>
                <a:gd name="T24" fmla="*/ 0 w 2403"/>
                <a:gd name="T25" fmla="*/ 1726 h 2298"/>
                <a:gd name="T26" fmla="*/ 799 w 2403"/>
                <a:gd name="T27" fmla="*/ 2298 h 2298"/>
                <a:gd name="T28" fmla="*/ 871 w 2403"/>
                <a:gd name="T29" fmla="*/ 2261 h 2298"/>
                <a:gd name="T30" fmla="*/ 1012 w 2403"/>
                <a:gd name="T31" fmla="*/ 2184 h 2298"/>
                <a:gd name="T32" fmla="*/ 1147 w 2403"/>
                <a:gd name="T33" fmla="*/ 2099 h 2298"/>
                <a:gd name="T34" fmla="*/ 1278 w 2403"/>
                <a:gd name="T35" fmla="*/ 2007 h 2298"/>
                <a:gd name="T36" fmla="*/ 1403 w 2403"/>
                <a:gd name="T37" fmla="*/ 1909 h 2298"/>
                <a:gd name="T38" fmla="*/ 1524 w 2403"/>
                <a:gd name="T39" fmla="*/ 1805 h 2298"/>
                <a:gd name="T40" fmla="*/ 1639 w 2403"/>
                <a:gd name="T41" fmla="*/ 1694 h 2298"/>
                <a:gd name="T42" fmla="*/ 1748 w 2403"/>
                <a:gd name="T43" fmla="*/ 1578 h 2298"/>
                <a:gd name="T44" fmla="*/ 1851 w 2403"/>
                <a:gd name="T45" fmla="*/ 1456 h 2298"/>
                <a:gd name="T46" fmla="*/ 1947 w 2403"/>
                <a:gd name="T47" fmla="*/ 1329 h 2298"/>
                <a:gd name="T48" fmla="*/ 2037 w 2403"/>
                <a:gd name="T49" fmla="*/ 1197 h 2298"/>
                <a:gd name="T50" fmla="*/ 2120 w 2403"/>
                <a:gd name="T51" fmla="*/ 1060 h 2298"/>
                <a:gd name="T52" fmla="*/ 2197 w 2403"/>
                <a:gd name="T53" fmla="*/ 919 h 2298"/>
                <a:gd name="T54" fmla="*/ 2265 w 2403"/>
                <a:gd name="T55" fmla="*/ 773 h 2298"/>
                <a:gd name="T56" fmla="*/ 2326 w 2403"/>
                <a:gd name="T57" fmla="*/ 623 h 2298"/>
                <a:gd name="T58" fmla="*/ 2379 w 2403"/>
                <a:gd name="T59" fmla="*/ 470 h 2298"/>
                <a:gd name="T60" fmla="*/ 2403 w 2403"/>
                <a:gd name="T61" fmla="*/ 391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3" h="2298">
                  <a:moveTo>
                    <a:pt x="2403" y="391"/>
                  </a:moveTo>
                  <a:lnTo>
                    <a:pt x="1462" y="659"/>
                  </a:lnTo>
                  <a:lnTo>
                    <a:pt x="711" y="0"/>
                  </a:lnTo>
                  <a:lnTo>
                    <a:pt x="688" y="61"/>
                  </a:lnTo>
                  <a:lnTo>
                    <a:pt x="632" y="176"/>
                  </a:lnTo>
                  <a:lnTo>
                    <a:pt x="566" y="285"/>
                  </a:lnTo>
                  <a:lnTo>
                    <a:pt x="491" y="386"/>
                  </a:lnTo>
                  <a:lnTo>
                    <a:pt x="407" y="480"/>
                  </a:lnTo>
                  <a:lnTo>
                    <a:pt x="313" y="566"/>
                  </a:lnTo>
                  <a:lnTo>
                    <a:pt x="212" y="643"/>
                  </a:lnTo>
                  <a:lnTo>
                    <a:pt x="103" y="710"/>
                  </a:lnTo>
                  <a:lnTo>
                    <a:pt x="48" y="740"/>
                  </a:lnTo>
                  <a:lnTo>
                    <a:pt x="0" y="1726"/>
                  </a:lnTo>
                  <a:lnTo>
                    <a:pt x="799" y="2298"/>
                  </a:lnTo>
                  <a:lnTo>
                    <a:pt x="871" y="2261"/>
                  </a:lnTo>
                  <a:lnTo>
                    <a:pt x="1012" y="2184"/>
                  </a:lnTo>
                  <a:lnTo>
                    <a:pt x="1147" y="2099"/>
                  </a:lnTo>
                  <a:lnTo>
                    <a:pt x="1278" y="2007"/>
                  </a:lnTo>
                  <a:lnTo>
                    <a:pt x="1403" y="1909"/>
                  </a:lnTo>
                  <a:lnTo>
                    <a:pt x="1524" y="1805"/>
                  </a:lnTo>
                  <a:lnTo>
                    <a:pt x="1639" y="1694"/>
                  </a:lnTo>
                  <a:lnTo>
                    <a:pt x="1748" y="1578"/>
                  </a:lnTo>
                  <a:lnTo>
                    <a:pt x="1851" y="1456"/>
                  </a:lnTo>
                  <a:lnTo>
                    <a:pt x="1947" y="1329"/>
                  </a:lnTo>
                  <a:lnTo>
                    <a:pt x="2037" y="1197"/>
                  </a:lnTo>
                  <a:lnTo>
                    <a:pt x="2120" y="1060"/>
                  </a:lnTo>
                  <a:lnTo>
                    <a:pt x="2197" y="919"/>
                  </a:lnTo>
                  <a:lnTo>
                    <a:pt x="2265" y="773"/>
                  </a:lnTo>
                  <a:lnTo>
                    <a:pt x="2326" y="623"/>
                  </a:lnTo>
                  <a:lnTo>
                    <a:pt x="2379" y="470"/>
                  </a:lnTo>
                  <a:lnTo>
                    <a:pt x="2403" y="3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45720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1417">
              <a:extLst>
                <a:ext uri="{FF2B5EF4-FFF2-40B4-BE49-F238E27FC236}">
                  <a16:creationId xmlns:a16="http://schemas.microsoft.com/office/drawing/2014/main" id="{1555BBE9-3337-454A-AB8F-F2DF314C1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948" y="1719544"/>
              <a:ext cx="1168356" cy="1395988"/>
            </a:xfrm>
            <a:custGeom>
              <a:avLst/>
              <a:gdLst>
                <a:gd name="T0" fmla="*/ 1737 w 2009"/>
                <a:gd name="T1" fmla="*/ 2034 h 2406"/>
                <a:gd name="T2" fmla="*/ 1732 w 2009"/>
                <a:gd name="T3" fmla="*/ 1968 h 2406"/>
                <a:gd name="T4" fmla="*/ 1730 w 2009"/>
                <a:gd name="T5" fmla="*/ 1901 h 2406"/>
                <a:gd name="T6" fmla="*/ 1732 w 2009"/>
                <a:gd name="T7" fmla="*/ 1844 h 2406"/>
                <a:gd name="T8" fmla="*/ 1741 w 2009"/>
                <a:gd name="T9" fmla="*/ 1730 h 2406"/>
                <a:gd name="T10" fmla="*/ 1760 w 2009"/>
                <a:gd name="T11" fmla="*/ 1619 h 2406"/>
                <a:gd name="T12" fmla="*/ 1787 w 2009"/>
                <a:gd name="T13" fmla="*/ 1513 h 2406"/>
                <a:gd name="T14" fmla="*/ 1824 w 2009"/>
                <a:gd name="T15" fmla="*/ 1409 h 2406"/>
                <a:gd name="T16" fmla="*/ 1868 w 2009"/>
                <a:gd name="T17" fmla="*/ 1310 h 2406"/>
                <a:gd name="T18" fmla="*/ 1918 w 2009"/>
                <a:gd name="T19" fmla="*/ 1215 h 2406"/>
                <a:gd name="T20" fmla="*/ 1978 w 2009"/>
                <a:gd name="T21" fmla="*/ 1126 h 2406"/>
                <a:gd name="T22" fmla="*/ 2009 w 2009"/>
                <a:gd name="T23" fmla="*/ 1083 h 2406"/>
                <a:gd name="T24" fmla="*/ 1622 w 2009"/>
                <a:gd name="T25" fmla="*/ 166 h 2406"/>
                <a:gd name="T26" fmla="*/ 659 w 2009"/>
                <a:gd name="T27" fmla="*/ 0 h 2406"/>
                <a:gd name="T28" fmla="*/ 583 w 2009"/>
                <a:gd name="T29" fmla="*/ 99 h 2406"/>
                <a:gd name="T30" fmla="*/ 445 w 2009"/>
                <a:gd name="T31" fmla="*/ 308 h 2406"/>
                <a:gd name="T32" fmla="*/ 323 w 2009"/>
                <a:gd name="T33" fmla="*/ 528 h 2406"/>
                <a:gd name="T34" fmla="*/ 219 w 2009"/>
                <a:gd name="T35" fmla="*/ 759 h 2406"/>
                <a:gd name="T36" fmla="*/ 135 w 2009"/>
                <a:gd name="T37" fmla="*/ 999 h 2406"/>
                <a:gd name="T38" fmla="*/ 70 w 2009"/>
                <a:gd name="T39" fmla="*/ 1247 h 2406"/>
                <a:gd name="T40" fmla="*/ 25 w 2009"/>
                <a:gd name="T41" fmla="*/ 1504 h 2406"/>
                <a:gd name="T42" fmla="*/ 3 w 2009"/>
                <a:gd name="T43" fmla="*/ 1767 h 2406"/>
                <a:gd name="T44" fmla="*/ 0 w 2009"/>
                <a:gd name="T45" fmla="*/ 1901 h 2406"/>
                <a:gd name="T46" fmla="*/ 3 w 2009"/>
                <a:gd name="T47" fmla="*/ 2030 h 2406"/>
                <a:gd name="T48" fmla="*/ 23 w 2009"/>
                <a:gd name="T49" fmla="*/ 2283 h 2406"/>
                <a:gd name="T50" fmla="*/ 43 w 2009"/>
                <a:gd name="T51" fmla="*/ 2406 h 2406"/>
                <a:gd name="T52" fmla="*/ 767 w 2009"/>
                <a:gd name="T53" fmla="*/ 1762 h 2406"/>
                <a:gd name="T54" fmla="*/ 1737 w 2009"/>
                <a:gd name="T55" fmla="*/ 2034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9" h="2406">
                  <a:moveTo>
                    <a:pt x="1737" y="2034"/>
                  </a:moveTo>
                  <a:lnTo>
                    <a:pt x="1732" y="1968"/>
                  </a:lnTo>
                  <a:lnTo>
                    <a:pt x="1730" y="1901"/>
                  </a:lnTo>
                  <a:lnTo>
                    <a:pt x="1732" y="1844"/>
                  </a:lnTo>
                  <a:lnTo>
                    <a:pt x="1741" y="1730"/>
                  </a:lnTo>
                  <a:lnTo>
                    <a:pt x="1760" y="1619"/>
                  </a:lnTo>
                  <a:lnTo>
                    <a:pt x="1787" y="1513"/>
                  </a:lnTo>
                  <a:lnTo>
                    <a:pt x="1824" y="1409"/>
                  </a:lnTo>
                  <a:lnTo>
                    <a:pt x="1868" y="1310"/>
                  </a:lnTo>
                  <a:lnTo>
                    <a:pt x="1918" y="1215"/>
                  </a:lnTo>
                  <a:lnTo>
                    <a:pt x="1978" y="1126"/>
                  </a:lnTo>
                  <a:lnTo>
                    <a:pt x="2009" y="1083"/>
                  </a:lnTo>
                  <a:lnTo>
                    <a:pt x="1622" y="166"/>
                  </a:lnTo>
                  <a:lnTo>
                    <a:pt x="659" y="0"/>
                  </a:lnTo>
                  <a:lnTo>
                    <a:pt x="583" y="99"/>
                  </a:lnTo>
                  <a:lnTo>
                    <a:pt x="445" y="308"/>
                  </a:lnTo>
                  <a:lnTo>
                    <a:pt x="323" y="528"/>
                  </a:lnTo>
                  <a:lnTo>
                    <a:pt x="219" y="759"/>
                  </a:lnTo>
                  <a:lnTo>
                    <a:pt x="135" y="999"/>
                  </a:lnTo>
                  <a:lnTo>
                    <a:pt x="70" y="1247"/>
                  </a:lnTo>
                  <a:lnTo>
                    <a:pt x="25" y="1504"/>
                  </a:lnTo>
                  <a:lnTo>
                    <a:pt x="3" y="1767"/>
                  </a:lnTo>
                  <a:lnTo>
                    <a:pt x="0" y="1901"/>
                  </a:lnTo>
                  <a:lnTo>
                    <a:pt x="3" y="2030"/>
                  </a:lnTo>
                  <a:lnTo>
                    <a:pt x="23" y="2283"/>
                  </a:lnTo>
                  <a:lnTo>
                    <a:pt x="43" y="2406"/>
                  </a:lnTo>
                  <a:lnTo>
                    <a:pt x="767" y="1762"/>
                  </a:lnTo>
                  <a:lnTo>
                    <a:pt x="1737" y="203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18288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1418">
              <a:extLst>
                <a:ext uri="{FF2B5EF4-FFF2-40B4-BE49-F238E27FC236}">
                  <a16:creationId xmlns:a16="http://schemas.microsoft.com/office/drawing/2014/main" id="{71AFAA69-EA1B-4796-A18C-A9DEB58DA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535" y="1036649"/>
              <a:ext cx="1588777" cy="1228748"/>
            </a:xfrm>
            <a:custGeom>
              <a:avLst/>
              <a:gdLst>
                <a:gd name="T0" fmla="*/ 1348 w 2736"/>
                <a:gd name="T1" fmla="*/ 2113 h 2113"/>
                <a:gd name="T2" fmla="*/ 1393 w 2736"/>
                <a:gd name="T3" fmla="*/ 2070 h 2113"/>
                <a:gd name="T4" fmla="*/ 1490 w 2736"/>
                <a:gd name="T5" fmla="*/ 1993 h 2113"/>
                <a:gd name="T6" fmla="*/ 1594 w 2736"/>
                <a:gd name="T7" fmla="*/ 1923 h 2113"/>
                <a:gd name="T8" fmla="*/ 1703 w 2736"/>
                <a:gd name="T9" fmla="*/ 1863 h 2113"/>
                <a:gd name="T10" fmla="*/ 1820 w 2736"/>
                <a:gd name="T11" fmla="*/ 1814 h 2113"/>
                <a:gd name="T12" fmla="*/ 1941 w 2736"/>
                <a:gd name="T13" fmla="*/ 1776 h 2113"/>
                <a:gd name="T14" fmla="*/ 2067 w 2736"/>
                <a:gd name="T15" fmla="*/ 1749 h 2113"/>
                <a:gd name="T16" fmla="*/ 2197 w 2736"/>
                <a:gd name="T17" fmla="*/ 1733 h 2113"/>
                <a:gd name="T18" fmla="*/ 2263 w 2736"/>
                <a:gd name="T19" fmla="*/ 1731 h 2113"/>
                <a:gd name="T20" fmla="*/ 2736 w 2736"/>
                <a:gd name="T21" fmla="*/ 860 h 2113"/>
                <a:gd name="T22" fmla="*/ 2264 w 2736"/>
                <a:gd name="T23" fmla="*/ 0 h 2113"/>
                <a:gd name="T24" fmla="*/ 2180 w 2736"/>
                <a:gd name="T25" fmla="*/ 2 h 2113"/>
                <a:gd name="T26" fmla="*/ 2014 w 2736"/>
                <a:gd name="T27" fmla="*/ 12 h 2113"/>
                <a:gd name="T28" fmla="*/ 1851 w 2736"/>
                <a:gd name="T29" fmla="*/ 32 h 2113"/>
                <a:gd name="T30" fmla="*/ 1689 w 2736"/>
                <a:gd name="T31" fmla="*/ 59 h 2113"/>
                <a:gd name="T32" fmla="*/ 1531 w 2736"/>
                <a:gd name="T33" fmla="*/ 94 h 2113"/>
                <a:gd name="T34" fmla="*/ 1376 w 2736"/>
                <a:gd name="T35" fmla="*/ 138 h 2113"/>
                <a:gd name="T36" fmla="*/ 1225 w 2736"/>
                <a:gd name="T37" fmla="*/ 190 h 2113"/>
                <a:gd name="T38" fmla="*/ 1077 w 2736"/>
                <a:gd name="T39" fmla="*/ 248 h 2113"/>
                <a:gd name="T40" fmla="*/ 932 w 2736"/>
                <a:gd name="T41" fmla="*/ 314 h 2113"/>
                <a:gd name="T42" fmla="*/ 792 w 2736"/>
                <a:gd name="T43" fmla="*/ 388 h 2113"/>
                <a:gd name="T44" fmla="*/ 657 w 2736"/>
                <a:gd name="T45" fmla="*/ 468 h 2113"/>
                <a:gd name="T46" fmla="*/ 526 w 2736"/>
                <a:gd name="T47" fmla="*/ 555 h 2113"/>
                <a:gd name="T48" fmla="*/ 399 w 2736"/>
                <a:gd name="T49" fmla="*/ 649 h 2113"/>
                <a:gd name="T50" fmla="*/ 279 w 2736"/>
                <a:gd name="T51" fmla="*/ 747 h 2113"/>
                <a:gd name="T52" fmla="*/ 163 w 2736"/>
                <a:gd name="T53" fmla="*/ 853 h 2113"/>
                <a:gd name="T54" fmla="*/ 52 w 2736"/>
                <a:gd name="T55" fmla="*/ 964 h 2113"/>
                <a:gd name="T56" fmla="*/ 0 w 2736"/>
                <a:gd name="T57" fmla="*/ 1022 h 2113"/>
                <a:gd name="T58" fmla="*/ 956 w 2736"/>
                <a:gd name="T59" fmla="*/ 1188 h 2113"/>
                <a:gd name="T60" fmla="*/ 1348 w 2736"/>
                <a:gd name="T61" fmla="*/ 2113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36" h="2113">
                  <a:moveTo>
                    <a:pt x="1348" y="2113"/>
                  </a:moveTo>
                  <a:lnTo>
                    <a:pt x="1393" y="2070"/>
                  </a:lnTo>
                  <a:lnTo>
                    <a:pt x="1490" y="1993"/>
                  </a:lnTo>
                  <a:lnTo>
                    <a:pt x="1594" y="1923"/>
                  </a:lnTo>
                  <a:lnTo>
                    <a:pt x="1703" y="1863"/>
                  </a:lnTo>
                  <a:lnTo>
                    <a:pt x="1820" y="1814"/>
                  </a:lnTo>
                  <a:lnTo>
                    <a:pt x="1941" y="1776"/>
                  </a:lnTo>
                  <a:lnTo>
                    <a:pt x="2067" y="1749"/>
                  </a:lnTo>
                  <a:lnTo>
                    <a:pt x="2197" y="1733"/>
                  </a:lnTo>
                  <a:lnTo>
                    <a:pt x="2263" y="1731"/>
                  </a:lnTo>
                  <a:lnTo>
                    <a:pt x="2736" y="860"/>
                  </a:lnTo>
                  <a:lnTo>
                    <a:pt x="2264" y="0"/>
                  </a:lnTo>
                  <a:lnTo>
                    <a:pt x="2180" y="2"/>
                  </a:lnTo>
                  <a:lnTo>
                    <a:pt x="2014" y="12"/>
                  </a:lnTo>
                  <a:lnTo>
                    <a:pt x="1851" y="32"/>
                  </a:lnTo>
                  <a:lnTo>
                    <a:pt x="1689" y="59"/>
                  </a:lnTo>
                  <a:lnTo>
                    <a:pt x="1531" y="94"/>
                  </a:lnTo>
                  <a:lnTo>
                    <a:pt x="1376" y="138"/>
                  </a:lnTo>
                  <a:lnTo>
                    <a:pt x="1225" y="190"/>
                  </a:lnTo>
                  <a:lnTo>
                    <a:pt x="1077" y="248"/>
                  </a:lnTo>
                  <a:lnTo>
                    <a:pt x="932" y="314"/>
                  </a:lnTo>
                  <a:lnTo>
                    <a:pt x="792" y="388"/>
                  </a:lnTo>
                  <a:lnTo>
                    <a:pt x="657" y="468"/>
                  </a:lnTo>
                  <a:lnTo>
                    <a:pt x="526" y="555"/>
                  </a:lnTo>
                  <a:lnTo>
                    <a:pt x="399" y="649"/>
                  </a:lnTo>
                  <a:lnTo>
                    <a:pt x="279" y="747"/>
                  </a:lnTo>
                  <a:lnTo>
                    <a:pt x="163" y="853"/>
                  </a:lnTo>
                  <a:lnTo>
                    <a:pt x="52" y="964"/>
                  </a:lnTo>
                  <a:lnTo>
                    <a:pt x="0" y="1022"/>
                  </a:lnTo>
                  <a:lnTo>
                    <a:pt x="956" y="1188"/>
                  </a:lnTo>
                  <a:lnTo>
                    <a:pt x="1348" y="211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b="1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B2AC2D-288D-4232-923F-4C228E0D7811}"/>
              </a:ext>
            </a:extLst>
          </p:cNvPr>
          <p:cNvGrpSpPr/>
          <p:nvPr/>
        </p:nvGrpSpPr>
        <p:grpSpPr>
          <a:xfrm>
            <a:off x="498527" y="5270430"/>
            <a:ext cx="2664296" cy="912423"/>
            <a:chOff x="407368" y="1884626"/>
            <a:chExt cx="2879315" cy="91242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2FDB529-D2A1-40C3-8E61-574116917383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B023EA8-C584-4F8F-80F3-69201971A79E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08C5DCB-AF82-4DC1-BB1A-D4E1678EC1D5}"/>
              </a:ext>
            </a:extLst>
          </p:cNvPr>
          <p:cNvGrpSpPr/>
          <p:nvPr/>
        </p:nvGrpSpPr>
        <p:grpSpPr>
          <a:xfrm>
            <a:off x="9029177" y="1781150"/>
            <a:ext cx="2664296" cy="919418"/>
            <a:chOff x="407368" y="1877631"/>
            <a:chExt cx="2879315" cy="91941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1DFCDAD-98BE-4C57-A3D7-E64477E7A8D5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B333203-85B5-4225-8440-4B62FE0C67F2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BC037F6-84EA-4534-9C39-1C27BAFD17EA}"/>
              </a:ext>
            </a:extLst>
          </p:cNvPr>
          <p:cNvGrpSpPr/>
          <p:nvPr/>
        </p:nvGrpSpPr>
        <p:grpSpPr>
          <a:xfrm>
            <a:off x="9029177" y="5263435"/>
            <a:ext cx="2664296" cy="919418"/>
            <a:chOff x="407368" y="1877631"/>
            <a:chExt cx="2879315" cy="919418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3C1FD61-A576-42B9-912D-E780D6BE5B9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2ADF699-EE8A-4219-B694-4030A5F61572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249356B-71CC-40F9-87F4-1B7112AE70AA}"/>
              </a:ext>
            </a:extLst>
          </p:cNvPr>
          <p:cNvGrpSpPr/>
          <p:nvPr/>
        </p:nvGrpSpPr>
        <p:grpSpPr>
          <a:xfrm>
            <a:off x="9029177" y="4102674"/>
            <a:ext cx="2664296" cy="919418"/>
            <a:chOff x="407368" y="1877631"/>
            <a:chExt cx="2879315" cy="919418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DB3947-0D5C-4658-8B20-5491AD1CD27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142670A-1CF9-4C03-B685-C297C607D842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552C93F-CECE-45F1-9BC2-CBBB0C49A7E6}"/>
              </a:ext>
            </a:extLst>
          </p:cNvPr>
          <p:cNvGrpSpPr/>
          <p:nvPr/>
        </p:nvGrpSpPr>
        <p:grpSpPr>
          <a:xfrm>
            <a:off x="9029177" y="2941912"/>
            <a:ext cx="2664296" cy="919418"/>
            <a:chOff x="407368" y="1877631"/>
            <a:chExt cx="2879315" cy="919418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5AF2746-4922-40BE-A921-2A88CE10A487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D23B89A-13CD-40DC-82E7-56C2D52CCB5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682C378-6CF0-45FF-A872-D63A1835885A}"/>
              </a:ext>
            </a:extLst>
          </p:cNvPr>
          <p:cNvGrpSpPr/>
          <p:nvPr/>
        </p:nvGrpSpPr>
        <p:grpSpPr>
          <a:xfrm>
            <a:off x="498527" y="3529287"/>
            <a:ext cx="2664296" cy="912423"/>
            <a:chOff x="407368" y="1884626"/>
            <a:chExt cx="2879315" cy="91242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06F1677-6F5F-4413-9181-B07B1BFB886D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F73C450-6E1C-4ACC-B9AA-62210EEC17C6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3364C26-F718-476E-B121-5143DBDFA304}"/>
              </a:ext>
            </a:extLst>
          </p:cNvPr>
          <p:cNvGrpSpPr/>
          <p:nvPr/>
        </p:nvGrpSpPr>
        <p:grpSpPr>
          <a:xfrm>
            <a:off x="498527" y="1788145"/>
            <a:ext cx="2664296" cy="912423"/>
            <a:chOff x="407368" y="1884626"/>
            <a:chExt cx="2879315" cy="912423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B08314-8DC1-42BC-80A6-4A2951B70E3D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50AE408-F23E-4ABC-A958-BBBDD850CC69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pic>
        <p:nvPicPr>
          <p:cNvPr id="54" name="Graphic 53" descr="Puzzle">
            <a:extLst>
              <a:ext uri="{FF2B5EF4-FFF2-40B4-BE49-F238E27FC236}">
                <a16:creationId xmlns:a16="http://schemas.microsoft.com/office/drawing/2014/main" id="{B4FCB3D8-CB9E-488D-BE98-5234D3287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75476"/>
            <a:ext cx="512064" cy="512064"/>
          </a:xfrm>
          <a:prstGeom prst="rect">
            <a:avLst/>
          </a:prstGeom>
        </p:spPr>
      </p:pic>
      <p:pic>
        <p:nvPicPr>
          <p:cNvPr id="55" name="Graphic 54" descr="Magnifying glass">
            <a:extLst>
              <a:ext uri="{FF2B5EF4-FFF2-40B4-BE49-F238E27FC236}">
                <a16:creationId xmlns:a16="http://schemas.microsoft.com/office/drawing/2014/main" id="{1F1AAF29-A975-48AD-9015-63F1300858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5145238"/>
            <a:ext cx="512064" cy="512064"/>
          </a:xfrm>
          <a:prstGeom prst="rect">
            <a:avLst/>
          </a:prstGeom>
        </p:spPr>
      </p:pic>
      <p:pic>
        <p:nvPicPr>
          <p:cNvPr id="56" name="Graphic 55" descr="Fire">
            <a:extLst>
              <a:ext uri="{FF2B5EF4-FFF2-40B4-BE49-F238E27FC236}">
                <a16:creationId xmlns:a16="http://schemas.microsoft.com/office/drawing/2014/main" id="{33928BB7-9B2C-4CFA-BA5E-702F059D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5139016"/>
            <a:ext cx="512064" cy="512064"/>
          </a:xfrm>
          <a:prstGeom prst="rect">
            <a:avLst/>
          </a:prstGeom>
        </p:spPr>
      </p:pic>
      <p:pic>
        <p:nvPicPr>
          <p:cNvPr id="57" name="Graphic 56" descr="Rocket">
            <a:extLst>
              <a:ext uri="{FF2B5EF4-FFF2-40B4-BE49-F238E27FC236}">
                <a16:creationId xmlns:a16="http://schemas.microsoft.com/office/drawing/2014/main" id="{FF9A49EE-9DA3-4BC5-A877-366D7E98EA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58" name="Graphic 57" descr="Lightbulb">
            <a:extLst>
              <a:ext uri="{FF2B5EF4-FFF2-40B4-BE49-F238E27FC236}">
                <a16:creationId xmlns:a16="http://schemas.microsoft.com/office/drawing/2014/main" id="{FCEEABE0-9735-4A11-8063-4A94AB9CBA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699498"/>
            <a:ext cx="512064" cy="512064"/>
          </a:xfrm>
          <a:prstGeom prst="rect">
            <a:avLst/>
          </a:prstGeom>
        </p:spPr>
      </p:pic>
      <p:pic>
        <p:nvPicPr>
          <p:cNvPr id="59" name="Graphic 58" descr="Bar chart">
            <a:extLst>
              <a:ext uri="{FF2B5EF4-FFF2-40B4-BE49-F238E27FC236}">
                <a16:creationId xmlns:a16="http://schemas.microsoft.com/office/drawing/2014/main" id="{94AF1A11-B2E3-4A51-BCE8-C4B43228DF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504087"/>
            <a:ext cx="512064" cy="512064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A05D137D-69D9-497D-9D7B-B4A95F516230}"/>
              </a:ext>
            </a:extLst>
          </p:cNvPr>
          <p:cNvSpPr txBox="1"/>
          <p:nvPr/>
        </p:nvSpPr>
        <p:spPr>
          <a:xfrm>
            <a:off x="6596570" y="2046902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7FDF201-A210-40DA-92E1-64B66C665BE2}"/>
              </a:ext>
            </a:extLst>
          </p:cNvPr>
          <p:cNvSpPr txBox="1"/>
          <p:nvPr/>
        </p:nvSpPr>
        <p:spPr>
          <a:xfrm>
            <a:off x="7534834" y="3199393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E6B1E0F-E10B-45DB-B7C7-0AED1A3C0044}"/>
              </a:ext>
            </a:extLst>
          </p:cNvPr>
          <p:cNvSpPr txBox="1"/>
          <p:nvPr/>
        </p:nvSpPr>
        <p:spPr>
          <a:xfrm>
            <a:off x="5670513" y="5353861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635B6A2-D1A3-46FE-9ABF-94A5A2D51720}"/>
              </a:ext>
            </a:extLst>
          </p:cNvPr>
          <p:cNvSpPr txBox="1"/>
          <p:nvPr/>
        </p:nvSpPr>
        <p:spPr>
          <a:xfrm>
            <a:off x="4302606" y="4635367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6F32D8-EAA4-483D-9637-8A32D3B5D562}"/>
              </a:ext>
            </a:extLst>
          </p:cNvPr>
          <p:cNvSpPr txBox="1"/>
          <p:nvPr/>
        </p:nvSpPr>
        <p:spPr>
          <a:xfrm>
            <a:off x="5040514" y="1928900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07</a:t>
            </a:r>
          </a:p>
        </p:txBody>
      </p:sp>
      <p:pic>
        <p:nvPicPr>
          <p:cNvPr id="66" name="Graphic 65" descr="Puzzle">
            <a:extLst>
              <a:ext uri="{FF2B5EF4-FFF2-40B4-BE49-F238E27FC236}">
                <a16:creationId xmlns:a16="http://schemas.microsoft.com/office/drawing/2014/main" id="{68391011-EAC0-42AB-9B2A-E50E1998EF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14059" y="5216458"/>
            <a:ext cx="548640" cy="548640"/>
          </a:xfrm>
          <a:prstGeom prst="rect">
            <a:avLst/>
          </a:prstGeom>
        </p:spPr>
      </p:pic>
      <p:pic>
        <p:nvPicPr>
          <p:cNvPr id="67" name="Graphic 66" descr="Magnifying glass">
            <a:extLst>
              <a:ext uri="{FF2B5EF4-FFF2-40B4-BE49-F238E27FC236}">
                <a16:creationId xmlns:a16="http://schemas.microsoft.com/office/drawing/2014/main" id="{200EACCF-C27D-45C2-9212-3E4B49C99A9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82519" y="4141610"/>
            <a:ext cx="548640" cy="548640"/>
          </a:xfrm>
          <a:prstGeom prst="rect">
            <a:avLst/>
          </a:prstGeom>
        </p:spPr>
      </p:pic>
      <p:pic>
        <p:nvPicPr>
          <p:cNvPr id="68" name="Graphic 67" descr="Fire">
            <a:extLst>
              <a:ext uri="{FF2B5EF4-FFF2-40B4-BE49-F238E27FC236}">
                <a16:creationId xmlns:a16="http://schemas.microsoft.com/office/drawing/2014/main" id="{1260E5A9-910A-4028-B1A1-49234F7C9EA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178156" y="5260835"/>
            <a:ext cx="548640" cy="548640"/>
          </a:xfrm>
          <a:prstGeom prst="rect">
            <a:avLst/>
          </a:prstGeom>
        </p:spPr>
      </p:pic>
      <p:pic>
        <p:nvPicPr>
          <p:cNvPr id="69" name="Graphic 68" descr="Rocket">
            <a:extLst>
              <a:ext uri="{FF2B5EF4-FFF2-40B4-BE49-F238E27FC236}">
                <a16:creationId xmlns:a16="http://schemas.microsoft.com/office/drawing/2014/main" id="{A5076542-ACCE-4210-9CBB-A72741D38F7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112500" y="2581192"/>
            <a:ext cx="548640" cy="548640"/>
          </a:xfrm>
          <a:prstGeom prst="rect">
            <a:avLst/>
          </a:prstGeom>
        </p:spPr>
      </p:pic>
      <p:pic>
        <p:nvPicPr>
          <p:cNvPr id="70" name="Graphic 69" descr="Lightbulb">
            <a:extLst>
              <a:ext uri="{FF2B5EF4-FFF2-40B4-BE49-F238E27FC236}">
                <a16:creationId xmlns:a16="http://schemas.microsoft.com/office/drawing/2014/main" id="{E3890BB5-5023-4965-A73A-261FDC843D7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814127" y="1968495"/>
            <a:ext cx="548640" cy="548640"/>
          </a:xfrm>
          <a:prstGeom prst="rect">
            <a:avLst/>
          </a:prstGeom>
        </p:spPr>
      </p:pic>
      <p:pic>
        <p:nvPicPr>
          <p:cNvPr id="71" name="Graphic 70" descr="Bar chart">
            <a:extLst>
              <a:ext uri="{FF2B5EF4-FFF2-40B4-BE49-F238E27FC236}">
                <a16:creationId xmlns:a16="http://schemas.microsoft.com/office/drawing/2014/main" id="{CE7A0D14-0D6A-46BA-A892-C7CDB716711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459738" y="2637031"/>
            <a:ext cx="548640" cy="548640"/>
          </a:xfrm>
          <a:prstGeom prst="rect">
            <a:avLst/>
          </a:prstGeom>
        </p:spPr>
      </p:pic>
      <p:pic>
        <p:nvPicPr>
          <p:cNvPr id="73" name="Graphic 72" descr="Eye">
            <a:extLst>
              <a:ext uri="{FF2B5EF4-FFF2-40B4-BE49-F238E27FC236}">
                <a16:creationId xmlns:a16="http://schemas.microsoft.com/office/drawing/2014/main" id="{A70A02BA-5841-443D-880F-71E055F7C59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029177" y="2939913"/>
            <a:ext cx="512064" cy="512064"/>
          </a:xfrm>
          <a:prstGeom prst="rect">
            <a:avLst/>
          </a:prstGeom>
        </p:spPr>
      </p:pic>
      <p:pic>
        <p:nvPicPr>
          <p:cNvPr id="75" name="Graphic 74" descr="Eye">
            <a:extLst>
              <a:ext uri="{FF2B5EF4-FFF2-40B4-BE49-F238E27FC236}">
                <a16:creationId xmlns:a16="http://schemas.microsoft.com/office/drawing/2014/main" id="{1D4AB629-18F4-4093-98F8-DD29F8D2A28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534834" y="3996505"/>
            <a:ext cx="548640" cy="548640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6BF64D04-A69E-4BC9-881E-38667BC3E223}"/>
              </a:ext>
            </a:extLst>
          </p:cNvPr>
          <p:cNvSpPr txBox="1"/>
          <p:nvPr/>
        </p:nvSpPr>
        <p:spPr>
          <a:xfrm>
            <a:off x="7189088" y="472618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741A307-F0BD-4D3C-A4E2-529E3D659858}"/>
              </a:ext>
            </a:extLst>
          </p:cNvPr>
          <p:cNvSpPr txBox="1"/>
          <p:nvPr/>
        </p:nvSpPr>
        <p:spPr>
          <a:xfrm>
            <a:off x="4003119" y="3150144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C0D2E45-4540-4E31-860B-F29610CC2207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3568090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90069848-D9CB-4FDB-AF1F-A204422B8975}"/>
              </a:ext>
            </a:extLst>
          </p:cNvPr>
          <p:cNvGrpSpPr/>
          <p:nvPr/>
        </p:nvGrpSpPr>
        <p:grpSpPr>
          <a:xfrm>
            <a:off x="3727704" y="1566271"/>
            <a:ext cx="4736592" cy="4738079"/>
            <a:chOff x="3727704" y="1566271"/>
            <a:chExt cx="4736592" cy="4738079"/>
          </a:xfrm>
        </p:grpSpPr>
        <p:sp>
          <p:nvSpPr>
            <p:cNvPr id="75" name="Freeform 105">
              <a:extLst>
                <a:ext uri="{FF2B5EF4-FFF2-40B4-BE49-F238E27FC236}">
                  <a16:creationId xmlns:a16="http://schemas.microsoft.com/office/drawing/2014/main" id="{EE11D885-6817-4595-9829-24B46C8CF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54" y="1566271"/>
              <a:ext cx="1866065" cy="1626483"/>
            </a:xfrm>
            <a:custGeom>
              <a:avLst/>
              <a:gdLst>
                <a:gd name="T0" fmla="*/ 4502 w 5019"/>
                <a:gd name="T1" fmla="*/ 1100 h 4371"/>
                <a:gd name="T2" fmla="*/ 4502 w 5019"/>
                <a:gd name="T3" fmla="*/ 0 h 4371"/>
                <a:gd name="T4" fmla="*/ 4338 w 5019"/>
                <a:gd name="T5" fmla="*/ 3 h 4371"/>
                <a:gd name="T6" fmla="*/ 4012 w 5019"/>
                <a:gd name="T7" fmla="*/ 18 h 4371"/>
                <a:gd name="T8" fmla="*/ 3692 w 5019"/>
                <a:gd name="T9" fmla="*/ 51 h 4371"/>
                <a:gd name="T10" fmla="*/ 3375 w 5019"/>
                <a:gd name="T11" fmla="*/ 100 h 4371"/>
                <a:gd name="T12" fmla="*/ 3064 w 5019"/>
                <a:gd name="T13" fmla="*/ 163 h 4371"/>
                <a:gd name="T14" fmla="*/ 2759 w 5019"/>
                <a:gd name="T15" fmla="*/ 241 h 4371"/>
                <a:gd name="T16" fmla="*/ 2460 w 5019"/>
                <a:gd name="T17" fmla="*/ 334 h 4371"/>
                <a:gd name="T18" fmla="*/ 2167 w 5019"/>
                <a:gd name="T19" fmla="*/ 442 h 4371"/>
                <a:gd name="T20" fmla="*/ 1882 w 5019"/>
                <a:gd name="T21" fmla="*/ 563 h 4371"/>
                <a:gd name="T22" fmla="*/ 1604 w 5019"/>
                <a:gd name="T23" fmla="*/ 696 h 4371"/>
                <a:gd name="T24" fmla="*/ 1333 w 5019"/>
                <a:gd name="T25" fmla="*/ 844 h 4371"/>
                <a:gd name="T26" fmla="*/ 1070 w 5019"/>
                <a:gd name="T27" fmla="*/ 1003 h 4371"/>
                <a:gd name="T28" fmla="*/ 816 w 5019"/>
                <a:gd name="T29" fmla="*/ 1174 h 4371"/>
                <a:gd name="T30" fmla="*/ 571 w 5019"/>
                <a:gd name="T31" fmla="*/ 1358 h 4371"/>
                <a:gd name="T32" fmla="*/ 335 w 5019"/>
                <a:gd name="T33" fmla="*/ 1553 h 4371"/>
                <a:gd name="T34" fmla="*/ 109 w 5019"/>
                <a:gd name="T35" fmla="*/ 1759 h 4371"/>
                <a:gd name="T36" fmla="*/ 0 w 5019"/>
                <a:gd name="T37" fmla="*/ 1865 h 4371"/>
                <a:gd name="T38" fmla="*/ 2504 w 5019"/>
                <a:gd name="T39" fmla="*/ 4371 h 4371"/>
                <a:gd name="T40" fmla="*/ 2602 w 5019"/>
                <a:gd name="T41" fmla="*/ 4276 h 4371"/>
                <a:gd name="T42" fmla="*/ 2759 w 5019"/>
                <a:gd name="T43" fmla="*/ 4145 h 4371"/>
                <a:gd name="T44" fmla="*/ 2866 w 5019"/>
                <a:gd name="T45" fmla="*/ 4063 h 4371"/>
                <a:gd name="T46" fmla="*/ 2979 w 5019"/>
                <a:gd name="T47" fmla="*/ 3987 h 4371"/>
                <a:gd name="T48" fmla="*/ 3096 w 5019"/>
                <a:gd name="T49" fmla="*/ 3917 h 4371"/>
                <a:gd name="T50" fmla="*/ 3216 w 5019"/>
                <a:gd name="T51" fmla="*/ 3851 h 4371"/>
                <a:gd name="T52" fmla="*/ 3339 w 5019"/>
                <a:gd name="T53" fmla="*/ 3793 h 4371"/>
                <a:gd name="T54" fmla="*/ 3466 w 5019"/>
                <a:gd name="T55" fmla="*/ 3738 h 4371"/>
                <a:gd name="T56" fmla="*/ 3596 w 5019"/>
                <a:gd name="T57" fmla="*/ 3691 h 4371"/>
                <a:gd name="T58" fmla="*/ 3729 w 5019"/>
                <a:gd name="T59" fmla="*/ 3650 h 4371"/>
                <a:gd name="T60" fmla="*/ 3864 w 5019"/>
                <a:gd name="T61" fmla="*/ 3615 h 4371"/>
                <a:gd name="T62" fmla="*/ 4003 w 5019"/>
                <a:gd name="T63" fmla="*/ 3586 h 4371"/>
                <a:gd name="T64" fmla="*/ 4143 w 5019"/>
                <a:gd name="T65" fmla="*/ 3564 h 4371"/>
                <a:gd name="T66" fmla="*/ 4285 w 5019"/>
                <a:gd name="T67" fmla="*/ 3550 h 4371"/>
                <a:gd name="T68" fmla="*/ 4429 w 5019"/>
                <a:gd name="T69" fmla="*/ 3544 h 4371"/>
                <a:gd name="T70" fmla="*/ 4502 w 5019"/>
                <a:gd name="T71" fmla="*/ 3542 h 4371"/>
                <a:gd name="T72" fmla="*/ 4502 w 5019"/>
                <a:gd name="T73" fmla="*/ 2185 h 4371"/>
                <a:gd name="T74" fmla="*/ 5019 w 5019"/>
                <a:gd name="T75" fmla="*/ 1659 h 4371"/>
                <a:gd name="T76" fmla="*/ 4502 w 5019"/>
                <a:gd name="T77" fmla="*/ 1100 h 4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19" h="4371">
                  <a:moveTo>
                    <a:pt x="4502" y="1100"/>
                  </a:moveTo>
                  <a:lnTo>
                    <a:pt x="4502" y="0"/>
                  </a:lnTo>
                  <a:lnTo>
                    <a:pt x="4338" y="3"/>
                  </a:lnTo>
                  <a:lnTo>
                    <a:pt x="4012" y="18"/>
                  </a:lnTo>
                  <a:lnTo>
                    <a:pt x="3692" y="51"/>
                  </a:lnTo>
                  <a:lnTo>
                    <a:pt x="3375" y="100"/>
                  </a:lnTo>
                  <a:lnTo>
                    <a:pt x="3064" y="163"/>
                  </a:lnTo>
                  <a:lnTo>
                    <a:pt x="2759" y="241"/>
                  </a:lnTo>
                  <a:lnTo>
                    <a:pt x="2460" y="334"/>
                  </a:lnTo>
                  <a:lnTo>
                    <a:pt x="2167" y="442"/>
                  </a:lnTo>
                  <a:lnTo>
                    <a:pt x="1882" y="563"/>
                  </a:lnTo>
                  <a:lnTo>
                    <a:pt x="1604" y="696"/>
                  </a:lnTo>
                  <a:lnTo>
                    <a:pt x="1333" y="844"/>
                  </a:lnTo>
                  <a:lnTo>
                    <a:pt x="1070" y="1003"/>
                  </a:lnTo>
                  <a:lnTo>
                    <a:pt x="816" y="1174"/>
                  </a:lnTo>
                  <a:lnTo>
                    <a:pt x="571" y="1358"/>
                  </a:lnTo>
                  <a:lnTo>
                    <a:pt x="335" y="1553"/>
                  </a:lnTo>
                  <a:lnTo>
                    <a:pt x="109" y="1759"/>
                  </a:lnTo>
                  <a:lnTo>
                    <a:pt x="0" y="1865"/>
                  </a:lnTo>
                  <a:lnTo>
                    <a:pt x="2504" y="4371"/>
                  </a:lnTo>
                  <a:lnTo>
                    <a:pt x="2602" y="4276"/>
                  </a:lnTo>
                  <a:lnTo>
                    <a:pt x="2759" y="4145"/>
                  </a:lnTo>
                  <a:lnTo>
                    <a:pt x="2866" y="4063"/>
                  </a:lnTo>
                  <a:lnTo>
                    <a:pt x="2979" y="3987"/>
                  </a:lnTo>
                  <a:lnTo>
                    <a:pt x="3096" y="3917"/>
                  </a:lnTo>
                  <a:lnTo>
                    <a:pt x="3216" y="3851"/>
                  </a:lnTo>
                  <a:lnTo>
                    <a:pt x="3339" y="3793"/>
                  </a:lnTo>
                  <a:lnTo>
                    <a:pt x="3466" y="3738"/>
                  </a:lnTo>
                  <a:lnTo>
                    <a:pt x="3596" y="3691"/>
                  </a:lnTo>
                  <a:lnTo>
                    <a:pt x="3729" y="3650"/>
                  </a:lnTo>
                  <a:lnTo>
                    <a:pt x="3864" y="3615"/>
                  </a:lnTo>
                  <a:lnTo>
                    <a:pt x="4003" y="3586"/>
                  </a:lnTo>
                  <a:lnTo>
                    <a:pt x="4143" y="3564"/>
                  </a:lnTo>
                  <a:lnTo>
                    <a:pt x="4285" y="3550"/>
                  </a:lnTo>
                  <a:lnTo>
                    <a:pt x="4429" y="3544"/>
                  </a:lnTo>
                  <a:lnTo>
                    <a:pt x="4502" y="3542"/>
                  </a:lnTo>
                  <a:lnTo>
                    <a:pt x="4502" y="2185"/>
                  </a:lnTo>
                  <a:lnTo>
                    <a:pt x="5019" y="1659"/>
                  </a:lnTo>
                  <a:lnTo>
                    <a:pt x="4502" y="11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8">
              <a:extLst>
                <a:ext uri="{FF2B5EF4-FFF2-40B4-BE49-F238E27FC236}">
                  <a16:creationId xmlns:a16="http://schemas.microsoft.com/office/drawing/2014/main" id="{A52AB0CB-E5D8-47A3-B639-1B881A52F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2259721"/>
              <a:ext cx="1624995" cy="1675589"/>
            </a:xfrm>
            <a:custGeom>
              <a:avLst/>
              <a:gdLst>
                <a:gd name="T0" fmla="*/ 0 w 4369"/>
                <a:gd name="T1" fmla="*/ 4503 h 4503"/>
                <a:gd name="T2" fmla="*/ 3543 w 4369"/>
                <a:gd name="T3" fmla="*/ 4503 h 4503"/>
                <a:gd name="T4" fmla="*/ 3544 w 4369"/>
                <a:gd name="T5" fmla="*/ 4367 h 4503"/>
                <a:gd name="T6" fmla="*/ 3562 w 4369"/>
                <a:gd name="T7" fmla="*/ 4165 h 4503"/>
                <a:gd name="T8" fmla="*/ 3581 w 4369"/>
                <a:gd name="T9" fmla="*/ 4030 h 4503"/>
                <a:gd name="T10" fmla="*/ 3607 w 4369"/>
                <a:gd name="T11" fmla="*/ 3896 h 4503"/>
                <a:gd name="T12" fmla="*/ 3640 w 4369"/>
                <a:gd name="T13" fmla="*/ 3764 h 4503"/>
                <a:gd name="T14" fmla="*/ 3679 w 4369"/>
                <a:gd name="T15" fmla="*/ 3633 h 4503"/>
                <a:gd name="T16" fmla="*/ 3724 w 4369"/>
                <a:gd name="T17" fmla="*/ 3504 h 4503"/>
                <a:gd name="T18" fmla="*/ 3776 w 4369"/>
                <a:gd name="T19" fmla="*/ 3377 h 4503"/>
                <a:gd name="T20" fmla="*/ 3834 w 4369"/>
                <a:gd name="T21" fmla="*/ 3251 h 4503"/>
                <a:gd name="T22" fmla="*/ 3898 w 4369"/>
                <a:gd name="T23" fmla="*/ 3128 h 4503"/>
                <a:gd name="T24" fmla="*/ 3969 w 4369"/>
                <a:gd name="T25" fmla="*/ 3007 h 4503"/>
                <a:gd name="T26" fmla="*/ 4047 w 4369"/>
                <a:gd name="T27" fmla="*/ 2891 h 4503"/>
                <a:gd name="T28" fmla="*/ 4131 w 4369"/>
                <a:gd name="T29" fmla="*/ 2775 h 4503"/>
                <a:gd name="T30" fmla="*/ 4222 w 4369"/>
                <a:gd name="T31" fmla="*/ 2665 h 4503"/>
                <a:gd name="T32" fmla="*/ 4319 w 4369"/>
                <a:gd name="T33" fmla="*/ 2557 h 4503"/>
                <a:gd name="T34" fmla="*/ 4369 w 4369"/>
                <a:gd name="T35" fmla="*/ 2506 h 4503"/>
                <a:gd name="T36" fmla="*/ 3410 w 4369"/>
                <a:gd name="T37" fmla="*/ 1545 h 4503"/>
                <a:gd name="T38" fmla="*/ 3379 w 4369"/>
                <a:gd name="T39" fmla="*/ 786 h 4503"/>
                <a:gd name="T40" fmla="*/ 2643 w 4369"/>
                <a:gd name="T41" fmla="*/ 778 h 4503"/>
                <a:gd name="T42" fmla="*/ 1865 w 4369"/>
                <a:gd name="T43" fmla="*/ 0 h 4503"/>
                <a:gd name="T44" fmla="*/ 1750 w 4369"/>
                <a:gd name="T45" fmla="*/ 118 h 4503"/>
                <a:gd name="T46" fmla="*/ 1531 w 4369"/>
                <a:gd name="T47" fmla="*/ 361 h 4503"/>
                <a:gd name="T48" fmla="*/ 1327 w 4369"/>
                <a:gd name="T49" fmla="*/ 609 h 4503"/>
                <a:gd name="T50" fmla="*/ 1138 w 4369"/>
                <a:gd name="T51" fmla="*/ 867 h 4503"/>
                <a:gd name="T52" fmla="*/ 963 w 4369"/>
                <a:gd name="T53" fmla="*/ 1133 h 4503"/>
                <a:gd name="T54" fmla="*/ 803 w 4369"/>
                <a:gd name="T55" fmla="*/ 1404 h 4503"/>
                <a:gd name="T56" fmla="*/ 657 w 4369"/>
                <a:gd name="T57" fmla="*/ 1681 h 4503"/>
                <a:gd name="T58" fmla="*/ 526 w 4369"/>
                <a:gd name="T59" fmla="*/ 1964 h 4503"/>
                <a:gd name="T60" fmla="*/ 410 w 4369"/>
                <a:gd name="T61" fmla="*/ 2252 h 4503"/>
                <a:gd name="T62" fmla="*/ 307 w 4369"/>
                <a:gd name="T63" fmla="*/ 2543 h 4503"/>
                <a:gd name="T64" fmla="*/ 219 w 4369"/>
                <a:gd name="T65" fmla="*/ 2839 h 4503"/>
                <a:gd name="T66" fmla="*/ 147 w 4369"/>
                <a:gd name="T67" fmla="*/ 3137 h 4503"/>
                <a:gd name="T68" fmla="*/ 88 w 4369"/>
                <a:gd name="T69" fmla="*/ 3438 h 4503"/>
                <a:gd name="T70" fmla="*/ 46 w 4369"/>
                <a:gd name="T71" fmla="*/ 3741 h 4503"/>
                <a:gd name="T72" fmla="*/ 16 w 4369"/>
                <a:gd name="T73" fmla="*/ 4045 h 4503"/>
                <a:gd name="T74" fmla="*/ 2 w 4369"/>
                <a:gd name="T75" fmla="*/ 4350 h 4503"/>
                <a:gd name="T76" fmla="*/ 0 w 4369"/>
                <a:gd name="T77" fmla="*/ 4503 h 4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69" h="4503">
                  <a:moveTo>
                    <a:pt x="0" y="4503"/>
                  </a:moveTo>
                  <a:lnTo>
                    <a:pt x="3543" y="4503"/>
                  </a:lnTo>
                  <a:lnTo>
                    <a:pt x="3544" y="4367"/>
                  </a:lnTo>
                  <a:lnTo>
                    <a:pt x="3562" y="4165"/>
                  </a:lnTo>
                  <a:lnTo>
                    <a:pt x="3581" y="4030"/>
                  </a:lnTo>
                  <a:lnTo>
                    <a:pt x="3607" y="3896"/>
                  </a:lnTo>
                  <a:lnTo>
                    <a:pt x="3640" y="3764"/>
                  </a:lnTo>
                  <a:lnTo>
                    <a:pt x="3679" y="3633"/>
                  </a:lnTo>
                  <a:lnTo>
                    <a:pt x="3724" y="3504"/>
                  </a:lnTo>
                  <a:lnTo>
                    <a:pt x="3776" y="3377"/>
                  </a:lnTo>
                  <a:lnTo>
                    <a:pt x="3834" y="3251"/>
                  </a:lnTo>
                  <a:lnTo>
                    <a:pt x="3898" y="3128"/>
                  </a:lnTo>
                  <a:lnTo>
                    <a:pt x="3969" y="3007"/>
                  </a:lnTo>
                  <a:lnTo>
                    <a:pt x="4047" y="2891"/>
                  </a:lnTo>
                  <a:lnTo>
                    <a:pt x="4131" y="2775"/>
                  </a:lnTo>
                  <a:lnTo>
                    <a:pt x="4222" y="2665"/>
                  </a:lnTo>
                  <a:lnTo>
                    <a:pt x="4319" y="2557"/>
                  </a:lnTo>
                  <a:lnTo>
                    <a:pt x="4369" y="2506"/>
                  </a:lnTo>
                  <a:lnTo>
                    <a:pt x="3410" y="1545"/>
                  </a:lnTo>
                  <a:lnTo>
                    <a:pt x="3379" y="786"/>
                  </a:lnTo>
                  <a:lnTo>
                    <a:pt x="2643" y="778"/>
                  </a:lnTo>
                  <a:lnTo>
                    <a:pt x="1865" y="0"/>
                  </a:lnTo>
                  <a:lnTo>
                    <a:pt x="1750" y="118"/>
                  </a:lnTo>
                  <a:lnTo>
                    <a:pt x="1531" y="361"/>
                  </a:lnTo>
                  <a:lnTo>
                    <a:pt x="1327" y="609"/>
                  </a:lnTo>
                  <a:lnTo>
                    <a:pt x="1138" y="867"/>
                  </a:lnTo>
                  <a:lnTo>
                    <a:pt x="963" y="1133"/>
                  </a:lnTo>
                  <a:lnTo>
                    <a:pt x="803" y="1404"/>
                  </a:lnTo>
                  <a:lnTo>
                    <a:pt x="657" y="1681"/>
                  </a:lnTo>
                  <a:lnTo>
                    <a:pt x="526" y="1964"/>
                  </a:lnTo>
                  <a:lnTo>
                    <a:pt x="410" y="2252"/>
                  </a:lnTo>
                  <a:lnTo>
                    <a:pt x="307" y="2543"/>
                  </a:lnTo>
                  <a:lnTo>
                    <a:pt x="219" y="2839"/>
                  </a:lnTo>
                  <a:lnTo>
                    <a:pt x="147" y="3137"/>
                  </a:lnTo>
                  <a:lnTo>
                    <a:pt x="88" y="3438"/>
                  </a:lnTo>
                  <a:lnTo>
                    <a:pt x="46" y="3741"/>
                  </a:lnTo>
                  <a:lnTo>
                    <a:pt x="16" y="4045"/>
                  </a:lnTo>
                  <a:lnTo>
                    <a:pt x="2" y="4350"/>
                  </a:lnTo>
                  <a:lnTo>
                    <a:pt x="0" y="45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9">
              <a:extLst>
                <a:ext uri="{FF2B5EF4-FFF2-40B4-BE49-F238E27FC236}">
                  <a16:creationId xmlns:a16="http://schemas.microsoft.com/office/drawing/2014/main" id="{DAAD34FA-CA52-47C0-A1D2-869EF937A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3743346"/>
              <a:ext cx="1624995" cy="1867554"/>
            </a:xfrm>
            <a:custGeom>
              <a:avLst/>
              <a:gdLst>
                <a:gd name="T0" fmla="*/ 1865 w 4369"/>
                <a:gd name="T1" fmla="*/ 5019 h 5019"/>
                <a:gd name="T2" fmla="*/ 4369 w 4369"/>
                <a:gd name="T3" fmla="*/ 2513 h 5019"/>
                <a:gd name="T4" fmla="*/ 4275 w 4369"/>
                <a:gd name="T5" fmla="*/ 2416 h 5019"/>
                <a:gd name="T6" fmla="*/ 4144 w 4369"/>
                <a:gd name="T7" fmla="*/ 2261 h 5019"/>
                <a:gd name="T8" fmla="*/ 4064 w 4369"/>
                <a:gd name="T9" fmla="*/ 2152 h 5019"/>
                <a:gd name="T10" fmla="*/ 3987 w 4369"/>
                <a:gd name="T11" fmla="*/ 2039 h 5019"/>
                <a:gd name="T12" fmla="*/ 3916 w 4369"/>
                <a:gd name="T13" fmla="*/ 1922 h 5019"/>
                <a:gd name="T14" fmla="*/ 3851 w 4369"/>
                <a:gd name="T15" fmla="*/ 1803 h 5019"/>
                <a:gd name="T16" fmla="*/ 3791 w 4369"/>
                <a:gd name="T17" fmla="*/ 1679 h 5019"/>
                <a:gd name="T18" fmla="*/ 3738 w 4369"/>
                <a:gd name="T19" fmla="*/ 1552 h 5019"/>
                <a:gd name="T20" fmla="*/ 3690 w 4369"/>
                <a:gd name="T21" fmla="*/ 1422 h 5019"/>
                <a:gd name="T22" fmla="*/ 3649 w 4369"/>
                <a:gd name="T23" fmla="*/ 1290 h 5019"/>
                <a:gd name="T24" fmla="*/ 3614 w 4369"/>
                <a:gd name="T25" fmla="*/ 1154 h 5019"/>
                <a:gd name="T26" fmla="*/ 3585 w 4369"/>
                <a:gd name="T27" fmla="*/ 1016 h 5019"/>
                <a:gd name="T28" fmla="*/ 3565 w 4369"/>
                <a:gd name="T29" fmla="*/ 876 h 5019"/>
                <a:gd name="T30" fmla="*/ 3550 w 4369"/>
                <a:gd name="T31" fmla="*/ 734 h 5019"/>
                <a:gd name="T32" fmla="*/ 3543 w 4369"/>
                <a:gd name="T33" fmla="*/ 589 h 5019"/>
                <a:gd name="T34" fmla="*/ 3543 w 4369"/>
                <a:gd name="T35" fmla="*/ 516 h 5019"/>
                <a:gd name="T36" fmla="*/ 2184 w 4369"/>
                <a:gd name="T37" fmla="*/ 516 h 5019"/>
                <a:gd name="T38" fmla="*/ 1626 w 4369"/>
                <a:gd name="T39" fmla="*/ 0 h 5019"/>
                <a:gd name="T40" fmla="*/ 1099 w 4369"/>
                <a:gd name="T41" fmla="*/ 516 h 5019"/>
                <a:gd name="T42" fmla="*/ 0 w 4369"/>
                <a:gd name="T43" fmla="*/ 516 h 5019"/>
                <a:gd name="T44" fmla="*/ 2 w 4369"/>
                <a:gd name="T45" fmla="*/ 681 h 5019"/>
                <a:gd name="T46" fmla="*/ 18 w 4369"/>
                <a:gd name="T47" fmla="*/ 1006 h 5019"/>
                <a:gd name="T48" fmla="*/ 51 w 4369"/>
                <a:gd name="T49" fmla="*/ 1327 h 5019"/>
                <a:gd name="T50" fmla="*/ 99 w 4369"/>
                <a:gd name="T51" fmla="*/ 1644 h 5019"/>
                <a:gd name="T52" fmla="*/ 162 w 4369"/>
                <a:gd name="T53" fmla="*/ 1955 h 5019"/>
                <a:gd name="T54" fmla="*/ 241 w 4369"/>
                <a:gd name="T55" fmla="*/ 2259 h 5019"/>
                <a:gd name="T56" fmla="*/ 335 w 4369"/>
                <a:gd name="T57" fmla="*/ 2559 h 5019"/>
                <a:gd name="T58" fmla="*/ 441 w 4369"/>
                <a:gd name="T59" fmla="*/ 2852 h 5019"/>
                <a:gd name="T60" fmla="*/ 561 w 4369"/>
                <a:gd name="T61" fmla="*/ 3137 h 5019"/>
                <a:gd name="T62" fmla="*/ 696 w 4369"/>
                <a:gd name="T63" fmla="*/ 3415 h 5019"/>
                <a:gd name="T64" fmla="*/ 843 w 4369"/>
                <a:gd name="T65" fmla="*/ 3686 h 5019"/>
                <a:gd name="T66" fmla="*/ 1002 w 4369"/>
                <a:gd name="T67" fmla="*/ 3948 h 5019"/>
                <a:gd name="T68" fmla="*/ 1175 w 4369"/>
                <a:gd name="T69" fmla="*/ 4202 h 5019"/>
                <a:gd name="T70" fmla="*/ 1357 w 4369"/>
                <a:gd name="T71" fmla="*/ 4447 h 5019"/>
                <a:gd name="T72" fmla="*/ 1552 w 4369"/>
                <a:gd name="T73" fmla="*/ 4683 h 5019"/>
                <a:gd name="T74" fmla="*/ 1758 w 4369"/>
                <a:gd name="T75" fmla="*/ 4910 h 5019"/>
                <a:gd name="T76" fmla="*/ 1865 w 4369"/>
                <a:gd name="T77" fmla="*/ 5019 h 5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69" h="5019">
                  <a:moveTo>
                    <a:pt x="1865" y="5019"/>
                  </a:moveTo>
                  <a:lnTo>
                    <a:pt x="4369" y="2513"/>
                  </a:lnTo>
                  <a:lnTo>
                    <a:pt x="4275" y="2416"/>
                  </a:lnTo>
                  <a:lnTo>
                    <a:pt x="4144" y="2261"/>
                  </a:lnTo>
                  <a:lnTo>
                    <a:pt x="4064" y="2152"/>
                  </a:lnTo>
                  <a:lnTo>
                    <a:pt x="3987" y="2039"/>
                  </a:lnTo>
                  <a:lnTo>
                    <a:pt x="3916" y="1922"/>
                  </a:lnTo>
                  <a:lnTo>
                    <a:pt x="3851" y="1803"/>
                  </a:lnTo>
                  <a:lnTo>
                    <a:pt x="3791" y="1679"/>
                  </a:lnTo>
                  <a:lnTo>
                    <a:pt x="3738" y="1552"/>
                  </a:lnTo>
                  <a:lnTo>
                    <a:pt x="3690" y="1422"/>
                  </a:lnTo>
                  <a:lnTo>
                    <a:pt x="3649" y="1290"/>
                  </a:lnTo>
                  <a:lnTo>
                    <a:pt x="3614" y="1154"/>
                  </a:lnTo>
                  <a:lnTo>
                    <a:pt x="3585" y="1016"/>
                  </a:lnTo>
                  <a:lnTo>
                    <a:pt x="3565" y="876"/>
                  </a:lnTo>
                  <a:lnTo>
                    <a:pt x="3550" y="734"/>
                  </a:lnTo>
                  <a:lnTo>
                    <a:pt x="3543" y="589"/>
                  </a:lnTo>
                  <a:lnTo>
                    <a:pt x="3543" y="516"/>
                  </a:lnTo>
                  <a:lnTo>
                    <a:pt x="2184" y="516"/>
                  </a:lnTo>
                  <a:lnTo>
                    <a:pt x="1626" y="0"/>
                  </a:lnTo>
                  <a:lnTo>
                    <a:pt x="1099" y="516"/>
                  </a:lnTo>
                  <a:lnTo>
                    <a:pt x="0" y="516"/>
                  </a:lnTo>
                  <a:lnTo>
                    <a:pt x="2" y="681"/>
                  </a:lnTo>
                  <a:lnTo>
                    <a:pt x="18" y="1006"/>
                  </a:lnTo>
                  <a:lnTo>
                    <a:pt x="51" y="1327"/>
                  </a:lnTo>
                  <a:lnTo>
                    <a:pt x="99" y="1644"/>
                  </a:lnTo>
                  <a:lnTo>
                    <a:pt x="162" y="1955"/>
                  </a:lnTo>
                  <a:lnTo>
                    <a:pt x="241" y="2259"/>
                  </a:lnTo>
                  <a:lnTo>
                    <a:pt x="335" y="2559"/>
                  </a:lnTo>
                  <a:lnTo>
                    <a:pt x="441" y="2852"/>
                  </a:lnTo>
                  <a:lnTo>
                    <a:pt x="561" y="3137"/>
                  </a:lnTo>
                  <a:lnTo>
                    <a:pt x="696" y="3415"/>
                  </a:lnTo>
                  <a:lnTo>
                    <a:pt x="843" y="3686"/>
                  </a:lnTo>
                  <a:lnTo>
                    <a:pt x="1002" y="3948"/>
                  </a:lnTo>
                  <a:lnTo>
                    <a:pt x="1175" y="4202"/>
                  </a:lnTo>
                  <a:lnTo>
                    <a:pt x="1357" y="4447"/>
                  </a:lnTo>
                  <a:lnTo>
                    <a:pt x="1552" y="4683"/>
                  </a:lnTo>
                  <a:lnTo>
                    <a:pt x="1758" y="4910"/>
                  </a:lnTo>
                  <a:lnTo>
                    <a:pt x="1865" y="50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1">
              <a:extLst>
                <a:ext uri="{FF2B5EF4-FFF2-40B4-BE49-F238E27FC236}">
                  <a16:creationId xmlns:a16="http://schemas.microsoft.com/office/drawing/2014/main" id="{00AFFB2B-B4A9-48AD-B26E-4CD7D155D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54" y="4677867"/>
              <a:ext cx="1674102" cy="1626483"/>
            </a:xfrm>
            <a:custGeom>
              <a:avLst/>
              <a:gdLst>
                <a:gd name="T0" fmla="*/ 4502 w 4502"/>
                <a:gd name="T1" fmla="*/ 4371 h 4371"/>
                <a:gd name="T2" fmla="*/ 4502 w 4502"/>
                <a:gd name="T3" fmla="*/ 829 h 4371"/>
                <a:gd name="T4" fmla="*/ 4367 w 4502"/>
                <a:gd name="T5" fmla="*/ 826 h 4371"/>
                <a:gd name="T6" fmla="*/ 4164 w 4502"/>
                <a:gd name="T7" fmla="*/ 808 h 4371"/>
                <a:gd name="T8" fmla="*/ 4030 w 4502"/>
                <a:gd name="T9" fmla="*/ 788 h 4371"/>
                <a:gd name="T10" fmla="*/ 3897 w 4502"/>
                <a:gd name="T11" fmla="*/ 764 h 4371"/>
                <a:gd name="T12" fmla="*/ 3763 w 4502"/>
                <a:gd name="T13" fmla="*/ 731 h 4371"/>
                <a:gd name="T14" fmla="*/ 3632 w 4502"/>
                <a:gd name="T15" fmla="*/ 692 h 4371"/>
                <a:gd name="T16" fmla="*/ 3504 w 4502"/>
                <a:gd name="T17" fmla="*/ 647 h 4371"/>
                <a:gd name="T18" fmla="*/ 3375 w 4502"/>
                <a:gd name="T19" fmla="*/ 595 h 4371"/>
                <a:gd name="T20" fmla="*/ 3250 w 4502"/>
                <a:gd name="T21" fmla="*/ 537 h 4371"/>
                <a:gd name="T22" fmla="*/ 3127 w 4502"/>
                <a:gd name="T23" fmla="*/ 472 h 4371"/>
                <a:gd name="T24" fmla="*/ 3007 w 4502"/>
                <a:gd name="T25" fmla="*/ 401 h 4371"/>
                <a:gd name="T26" fmla="*/ 2889 w 4502"/>
                <a:gd name="T27" fmla="*/ 323 h 4371"/>
                <a:gd name="T28" fmla="*/ 2775 w 4502"/>
                <a:gd name="T29" fmla="*/ 240 h 4371"/>
                <a:gd name="T30" fmla="*/ 2664 w 4502"/>
                <a:gd name="T31" fmla="*/ 149 h 4371"/>
                <a:gd name="T32" fmla="*/ 2556 w 4502"/>
                <a:gd name="T33" fmla="*/ 52 h 4371"/>
                <a:gd name="T34" fmla="*/ 2504 w 4502"/>
                <a:gd name="T35" fmla="*/ 0 h 4371"/>
                <a:gd name="T36" fmla="*/ 1545 w 4502"/>
                <a:gd name="T37" fmla="*/ 961 h 4371"/>
                <a:gd name="T38" fmla="*/ 785 w 4502"/>
                <a:gd name="T39" fmla="*/ 991 h 4371"/>
                <a:gd name="T40" fmla="*/ 778 w 4502"/>
                <a:gd name="T41" fmla="*/ 1728 h 4371"/>
                <a:gd name="T42" fmla="*/ 0 w 4502"/>
                <a:gd name="T43" fmla="*/ 2506 h 4371"/>
                <a:gd name="T44" fmla="*/ 117 w 4502"/>
                <a:gd name="T45" fmla="*/ 2621 h 4371"/>
                <a:gd name="T46" fmla="*/ 359 w 4502"/>
                <a:gd name="T47" fmla="*/ 2839 h 4371"/>
                <a:gd name="T48" fmla="*/ 610 w 4502"/>
                <a:gd name="T49" fmla="*/ 3044 h 4371"/>
                <a:gd name="T50" fmla="*/ 867 w 4502"/>
                <a:gd name="T51" fmla="*/ 3233 h 4371"/>
                <a:gd name="T52" fmla="*/ 1132 w 4502"/>
                <a:gd name="T53" fmla="*/ 3408 h 4371"/>
                <a:gd name="T54" fmla="*/ 1403 w 4502"/>
                <a:gd name="T55" fmla="*/ 3567 h 4371"/>
                <a:gd name="T56" fmla="*/ 1680 w 4502"/>
                <a:gd name="T57" fmla="*/ 3714 h 4371"/>
                <a:gd name="T58" fmla="*/ 1963 w 4502"/>
                <a:gd name="T59" fmla="*/ 3845 h 4371"/>
                <a:gd name="T60" fmla="*/ 2250 w 4502"/>
                <a:gd name="T61" fmla="*/ 3961 h 4371"/>
                <a:gd name="T62" fmla="*/ 2542 w 4502"/>
                <a:gd name="T63" fmla="*/ 4064 h 4371"/>
                <a:gd name="T64" fmla="*/ 2838 w 4502"/>
                <a:gd name="T65" fmla="*/ 4151 h 4371"/>
                <a:gd name="T66" fmla="*/ 3136 w 4502"/>
                <a:gd name="T67" fmla="*/ 4223 h 4371"/>
                <a:gd name="T68" fmla="*/ 3436 w 4502"/>
                <a:gd name="T69" fmla="*/ 4281 h 4371"/>
                <a:gd name="T70" fmla="*/ 3740 w 4502"/>
                <a:gd name="T71" fmla="*/ 4325 h 4371"/>
                <a:gd name="T72" fmla="*/ 4044 w 4502"/>
                <a:gd name="T73" fmla="*/ 4354 h 4371"/>
                <a:gd name="T74" fmla="*/ 4350 w 4502"/>
                <a:gd name="T75" fmla="*/ 4370 h 4371"/>
                <a:gd name="T76" fmla="*/ 4502 w 4502"/>
                <a:gd name="T77" fmla="*/ 4371 h 4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02" h="4371">
                  <a:moveTo>
                    <a:pt x="4502" y="4371"/>
                  </a:moveTo>
                  <a:lnTo>
                    <a:pt x="4502" y="829"/>
                  </a:lnTo>
                  <a:lnTo>
                    <a:pt x="4367" y="826"/>
                  </a:lnTo>
                  <a:lnTo>
                    <a:pt x="4164" y="808"/>
                  </a:lnTo>
                  <a:lnTo>
                    <a:pt x="4030" y="788"/>
                  </a:lnTo>
                  <a:lnTo>
                    <a:pt x="3897" y="764"/>
                  </a:lnTo>
                  <a:lnTo>
                    <a:pt x="3763" y="731"/>
                  </a:lnTo>
                  <a:lnTo>
                    <a:pt x="3632" y="692"/>
                  </a:lnTo>
                  <a:lnTo>
                    <a:pt x="3504" y="647"/>
                  </a:lnTo>
                  <a:lnTo>
                    <a:pt x="3375" y="595"/>
                  </a:lnTo>
                  <a:lnTo>
                    <a:pt x="3250" y="537"/>
                  </a:lnTo>
                  <a:lnTo>
                    <a:pt x="3127" y="472"/>
                  </a:lnTo>
                  <a:lnTo>
                    <a:pt x="3007" y="401"/>
                  </a:lnTo>
                  <a:lnTo>
                    <a:pt x="2889" y="323"/>
                  </a:lnTo>
                  <a:lnTo>
                    <a:pt x="2775" y="240"/>
                  </a:lnTo>
                  <a:lnTo>
                    <a:pt x="2664" y="149"/>
                  </a:lnTo>
                  <a:lnTo>
                    <a:pt x="2556" y="52"/>
                  </a:lnTo>
                  <a:lnTo>
                    <a:pt x="2504" y="0"/>
                  </a:lnTo>
                  <a:lnTo>
                    <a:pt x="1545" y="961"/>
                  </a:lnTo>
                  <a:lnTo>
                    <a:pt x="785" y="991"/>
                  </a:lnTo>
                  <a:lnTo>
                    <a:pt x="778" y="1728"/>
                  </a:lnTo>
                  <a:lnTo>
                    <a:pt x="0" y="2506"/>
                  </a:lnTo>
                  <a:lnTo>
                    <a:pt x="117" y="2621"/>
                  </a:lnTo>
                  <a:lnTo>
                    <a:pt x="359" y="2839"/>
                  </a:lnTo>
                  <a:lnTo>
                    <a:pt x="610" y="3044"/>
                  </a:lnTo>
                  <a:lnTo>
                    <a:pt x="867" y="3233"/>
                  </a:lnTo>
                  <a:lnTo>
                    <a:pt x="1132" y="3408"/>
                  </a:lnTo>
                  <a:lnTo>
                    <a:pt x="1403" y="3567"/>
                  </a:lnTo>
                  <a:lnTo>
                    <a:pt x="1680" y="3714"/>
                  </a:lnTo>
                  <a:lnTo>
                    <a:pt x="1963" y="3845"/>
                  </a:lnTo>
                  <a:lnTo>
                    <a:pt x="2250" y="3961"/>
                  </a:lnTo>
                  <a:lnTo>
                    <a:pt x="2542" y="4064"/>
                  </a:lnTo>
                  <a:lnTo>
                    <a:pt x="2838" y="4151"/>
                  </a:lnTo>
                  <a:lnTo>
                    <a:pt x="3136" y="4223"/>
                  </a:lnTo>
                  <a:lnTo>
                    <a:pt x="3436" y="4281"/>
                  </a:lnTo>
                  <a:lnTo>
                    <a:pt x="3740" y="4325"/>
                  </a:lnTo>
                  <a:lnTo>
                    <a:pt x="4044" y="4354"/>
                  </a:lnTo>
                  <a:lnTo>
                    <a:pt x="4350" y="4370"/>
                  </a:lnTo>
                  <a:lnTo>
                    <a:pt x="4502" y="43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3">
              <a:extLst>
                <a:ext uri="{FF2B5EF4-FFF2-40B4-BE49-F238E27FC236}">
                  <a16:creationId xmlns:a16="http://schemas.microsoft.com/office/drawing/2014/main" id="{82984C2B-94A4-4636-BBA5-553C8AB76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3292" y="4677867"/>
              <a:ext cx="1867554" cy="1626483"/>
            </a:xfrm>
            <a:custGeom>
              <a:avLst/>
              <a:gdLst>
                <a:gd name="T0" fmla="*/ 5019 w 5019"/>
                <a:gd name="T1" fmla="*/ 2506 h 4371"/>
                <a:gd name="T2" fmla="*/ 2514 w 5019"/>
                <a:gd name="T3" fmla="*/ 0 h 4371"/>
                <a:gd name="T4" fmla="*/ 2417 w 5019"/>
                <a:gd name="T5" fmla="*/ 95 h 4371"/>
                <a:gd name="T6" fmla="*/ 2260 w 5019"/>
                <a:gd name="T7" fmla="*/ 226 h 4371"/>
                <a:gd name="T8" fmla="*/ 2152 w 5019"/>
                <a:gd name="T9" fmla="*/ 307 h 4371"/>
                <a:gd name="T10" fmla="*/ 2039 w 5019"/>
                <a:gd name="T11" fmla="*/ 384 h 4371"/>
                <a:gd name="T12" fmla="*/ 1923 w 5019"/>
                <a:gd name="T13" fmla="*/ 454 h 4371"/>
                <a:gd name="T14" fmla="*/ 1803 w 5019"/>
                <a:gd name="T15" fmla="*/ 520 h 4371"/>
                <a:gd name="T16" fmla="*/ 1680 w 5019"/>
                <a:gd name="T17" fmla="*/ 578 h 4371"/>
                <a:gd name="T18" fmla="*/ 1553 w 5019"/>
                <a:gd name="T19" fmla="*/ 633 h 4371"/>
                <a:gd name="T20" fmla="*/ 1423 w 5019"/>
                <a:gd name="T21" fmla="*/ 681 h 4371"/>
                <a:gd name="T22" fmla="*/ 1290 w 5019"/>
                <a:gd name="T23" fmla="*/ 721 h 4371"/>
                <a:gd name="T24" fmla="*/ 1155 w 5019"/>
                <a:gd name="T25" fmla="*/ 756 h 4371"/>
                <a:gd name="T26" fmla="*/ 1016 w 5019"/>
                <a:gd name="T27" fmla="*/ 784 h 4371"/>
                <a:gd name="T28" fmla="*/ 876 w 5019"/>
                <a:gd name="T29" fmla="*/ 806 h 4371"/>
                <a:gd name="T30" fmla="*/ 734 w 5019"/>
                <a:gd name="T31" fmla="*/ 821 h 4371"/>
                <a:gd name="T32" fmla="*/ 590 w 5019"/>
                <a:gd name="T33" fmla="*/ 827 h 4371"/>
                <a:gd name="T34" fmla="*/ 516 w 5019"/>
                <a:gd name="T35" fmla="*/ 829 h 4371"/>
                <a:gd name="T36" fmla="*/ 516 w 5019"/>
                <a:gd name="T37" fmla="*/ 2186 h 4371"/>
                <a:gd name="T38" fmla="*/ 0 w 5019"/>
                <a:gd name="T39" fmla="*/ 2744 h 4371"/>
                <a:gd name="T40" fmla="*/ 516 w 5019"/>
                <a:gd name="T41" fmla="*/ 3270 h 4371"/>
                <a:gd name="T42" fmla="*/ 516 w 5019"/>
                <a:gd name="T43" fmla="*/ 4371 h 4371"/>
                <a:gd name="T44" fmla="*/ 680 w 5019"/>
                <a:gd name="T45" fmla="*/ 4368 h 4371"/>
                <a:gd name="T46" fmla="*/ 1007 w 5019"/>
                <a:gd name="T47" fmla="*/ 4353 h 4371"/>
                <a:gd name="T48" fmla="*/ 1327 w 5019"/>
                <a:gd name="T49" fmla="*/ 4320 h 4371"/>
                <a:gd name="T50" fmla="*/ 1643 w 5019"/>
                <a:gd name="T51" fmla="*/ 4271 h 4371"/>
                <a:gd name="T52" fmla="*/ 1955 w 5019"/>
                <a:gd name="T53" fmla="*/ 4208 h 4371"/>
                <a:gd name="T54" fmla="*/ 2260 w 5019"/>
                <a:gd name="T55" fmla="*/ 4130 h 4371"/>
                <a:gd name="T56" fmla="*/ 2559 w 5019"/>
                <a:gd name="T57" fmla="*/ 4036 h 4371"/>
                <a:gd name="T58" fmla="*/ 2851 w 5019"/>
                <a:gd name="T59" fmla="*/ 3929 h 4371"/>
                <a:gd name="T60" fmla="*/ 3137 w 5019"/>
                <a:gd name="T61" fmla="*/ 3808 h 4371"/>
                <a:gd name="T62" fmla="*/ 3415 w 5019"/>
                <a:gd name="T63" fmla="*/ 3675 h 4371"/>
                <a:gd name="T64" fmla="*/ 3686 w 5019"/>
                <a:gd name="T65" fmla="*/ 3527 h 4371"/>
                <a:gd name="T66" fmla="*/ 3949 w 5019"/>
                <a:gd name="T67" fmla="*/ 3368 h 4371"/>
                <a:gd name="T68" fmla="*/ 4203 w 5019"/>
                <a:gd name="T69" fmla="*/ 3197 h 4371"/>
                <a:gd name="T70" fmla="*/ 4448 w 5019"/>
                <a:gd name="T71" fmla="*/ 3013 h 4371"/>
                <a:gd name="T72" fmla="*/ 4684 w 5019"/>
                <a:gd name="T73" fmla="*/ 2818 h 4371"/>
                <a:gd name="T74" fmla="*/ 4910 w 5019"/>
                <a:gd name="T75" fmla="*/ 2612 h 4371"/>
                <a:gd name="T76" fmla="*/ 5019 w 5019"/>
                <a:gd name="T77" fmla="*/ 2506 h 4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19" h="4371">
                  <a:moveTo>
                    <a:pt x="5019" y="2506"/>
                  </a:moveTo>
                  <a:lnTo>
                    <a:pt x="2514" y="0"/>
                  </a:lnTo>
                  <a:lnTo>
                    <a:pt x="2417" y="95"/>
                  </a:lnTo>
                  <a:lnTo>
                    <a:pt x="2260" y="226"/>
                  </a:lnTo>
                  <a:lnTo>
                    <a:pt x="2152" y="307"/>
                  </a:lnTo>
                  <a:lnTo>
                    <a:pt x="2039" y="384"/>
                  </a:lnTo>
                  <a:lnTo>
                    <a:pt x="1923" y="454"/>
                  </a:lnTo>
                  <a:lnTo>
                    <a:pt x="1803" y="520"/>
                  </a:lnTo>
                  <a:lnTo>
                    <a:pt x="1680" y="578"/>
                  </a:lnTo>
                  <a:lnTo>
                    <a:pt x="1553" y="633"/>
                  </a:lnTo>
                  <a:lnTo>
                    <a:pt x="1423" y="681"/>
                  </a:lnTo>
                  <a:lnTo>
                    <a:pt x="1290" y="721"/>
                  </a:lnTo>
                  <a:lnTo>
                    <a:pt x="1155" y="756"/>
                  </a:lnTo>
                  <a:lnTo>
                    <a:pt x="1016" y="784"/>
                  </a:lnTo>
                  <a:lnTo>
                    <a:pt x="876" y="806"/>
                  </a:lnTo>
                  <a:lnTo>
                    <a:pt x="734" y="821"/>
                  </a:lnTo>
                  <a:lnTo>
                    <a:pt x="590" y="827"/>
                  </a:lnTo>
                  <a:lnTo>
                    <a:pt x="516" y="829"/>
                  </a:lnTo>
                  <a:lnTo>
                    <a:pt x="516" y="2186"/>
                  </a:lnTo>
                  <a:lnTo>
                    <a:pt x="0" y="2744"/>
                  </a:lnTo>
                  <a:lnTo>
                    <a:pt x="516" y="3270"/>
                  </a:lnTo>
                  <a:lnTo>
                    <a:pt x="516" y="4371"/>
                  </a:lnTo>
                  <a:lnTo>
                    <a:pt x="680" y="4368"/>
                  </a:lnTo>
                  <a:lnTo>
                    <a:pt x="1007" y="4353"/>
                  </a:lnTo>
                  <a:lnTo>
                    <a:pt x="1327" y="4320"/>
                  </a:lnTo>
                  <a:lnTo>
                    <a:pt x="1643" y="4271"/>
                  </a:lnTo>
                  <a:lnTo>
                    <a:pt x="1955" y="4208"/>
                  </a:lnTo>
                  <a:lnTo>
                    <a:pt x="2260" y="4130"/>
                  </a:lnTo>
                  <a:lnTo>
                    <a:pt x="2559" y="4036"/>
                  </a:lnTo>
                  <a:lnTo>
                    <a:pt x="2851" y="3929"/>
                  </a:lnTo>
                  <a:lnTo>
                    <a:pt x="3137" y="3808"/>
                  </a:lnTo>
                  <a:lnTo>
                    <a:pt x="3415" y="3675"/>
                  </a:lnTo>
                  <a:lnTo>
                    <a:pt x="3686" y="3527"/>
                  </a:lnTo>
                  <a:lnTo>
                    <a:pt x="3949" y="3368"/>
                  </a:lnTo>
                  <a:lnTo>
                    <a:pt x="4203" y="3197"/>
                  </a:lnTo>
                  <a:lnTo>
                    <a:pt x="4448" y="3013"/>
                  </a:lnTo>
                  <a:lnTo>
                    <a:pt x="4684" y="2818"/>
                  </a:lnTo>
                  <a:lnTo>
                    <a:pt x="4910" y="2612"/>
                  </a:lnTo>
                  <a:lnTo>
                    <a:pt x="5019" y="25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5">
              <a:extLst>
                <a:ext uri="{FF2B5EF4-FFF2-40B4-BE49-F238E27FC236}">
                  <a16:creationId xmlns:a16="http://schemas.microsoft.com/office/drawing/2014/main" id="{E113CC1D-3E4D-41B8-AF60-C5CB90A32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301" y="3935310"/>
              <a:ext cx="1624995" cy="1675589"/>
            </a:xfrm>
            <a:custGeom>
              <a:avLst/>
              <a:gdLst>
                <a:gd name="T0" fmla="*/ 1727 w 4370"/>
                <a:gd name="T1" fmla="*/ 3725 h 4503"/>
                <a:gd name="T2" fmla="*/ 2505 w 4370"/>
                <a:gd name="T3" fmla="*/ 4503 h 4503"/>
                <a:gd name="T4" fmla="*/ 2505 w 4370"/>
                <a:gd name="T5" fmla="*/ 4503 h 4503"/>
                <a:gd name="T6" fmla="*/ 2620 w 4370"/>
                <a:gd name="T7" fmla="*/ 4385 h 4503"/>
                <a:gd name="T8" fmla="*/ 2839 w 4370"/>
                <a:gd name="T9" fmla="*/ 4144 h 4503"/>
                <a:gd name="T10" fmla="*/ 3042 w 4370"/>
                <a:gd name="T11" fmla="*/ 3894 h 4503"/>
                <a:gd name="T12" fmla="*/ 3232 w 4370"/>
                <a:gd name="T13" fmla="*/ 3636 h 4503"/>
                <a:gd name="T14" fmla="*/ 3407 w 4370"/>
                <a:gd name="T15" fmla="*/ 3371 h 4503"/>
                <a:gd name="T16" fmla="*/ 3567 w 4370"/>
                <a:gd name="T17" fmla="*/ 3099 h 4503"/>
                <a:gd name="T18" fmla="*/ 3713 w 4370"/>
                <a:gd name="T19" fmla="*/ 2822 h 4503"/>
                <a:gd name="T20" fmla="*/ 3843 w 4370"/>
                <a:gd name="T21" fmla="*/ 2539 h 4503"/>
                <a:gd name="T22" fmla="*/ 3960 w 4370"/>
                <a:gd name="T23" fmla="*/ 2251 h 4503"/>
                <a:gd name="T24" fmla="*/ 4063 w 4370"/>
                <a:gd name="T25" fmla="*/ 1960 h 4503"/>
                <a:gd name="T26" fmla="*/ 4149 w 4370"/>
                <a:gd name="T27" fmla="*/ 1665 h 4503"/>
                <a:gd name="T28" fmla="*/ 4223 w 4370"/>
                <a:gd name="T29" fmla="*/ 1366 h 4503"/>
                <a:gd name="T30" fmla="*/ 4282 w 4370"/>
                <a:gd name="T31" fmla="*/ 1065 h 4503"/>
                <a:gd name="T32" fmla="*/ 4324 w 4370"/>
                <a:gd name="T33" fmla="*/ 762 h 4503"/>
                <a:gd name="T34" fmla="*/ 4354 w 4370"/>
                <a:gd name="T35" fmla="*/ 458 h 4503"/>
                <a:gd name="T36" fmla="*/ 4368 w 4370"/>
                <a:gd name="T37" fmla="*/ 153 h 4503"/>
                <a:gd name="T38" fmla="*/ 4370 w 4370"/>
                <a:gd name="T39" fmla="*/ 0 h 4503"/>
                <a:gd name="T40" fmla="*/ 827 w 4370"/>
                <a:gd name="T41" fmla="*/ 0 h 4503"/>
                <a:gd name="T42" fmla="*/ 826 w 4370"/>
                <a:gd name="T43" fmla="*/ 136 h 4503"/>
                <a:gd name="T44" fmla="*/ 808 w 4370"/>
                <a:gd name="T45" fmla="*/ 338 h 4503"/>
                <a:gd name="T46" fmla="*/ 788 w 4370"/>
                <a:gd name="T47" fmla="*/ 473 h 4503"/>
                <a:gd name="T48" fmla="*/ 763 w 4370"/>
                <a:gd name="T49" fmla="*/ 607 h 4503"/>
                <a:gd name="T50" fmla="*/ 730 w 4370"/>
                <a:gd name="T51" fmla="*/ 739 h 4503"/>
                <a:gd name="T52" fmla="*/ 691 w 4370"/>
                <a:gd name="T53" fmla="*/ 870 h 4503"/>
                <a:gd name="T54" fmla="*/ 646 w 4370"/>
                <a:gd name="T55" fmla="*/ 999 h 4503"/>
                <a:gd name="T56" fmla="*/ 594 w 4370"/>
                <a:gd name="T57" fmla="*/ 1126 h 4503"/>
                <a:gd name="T58" fmla="*/ 536 w 4370"/>
                <a:gd name="T59" fmla="*/ 1252 h 4503"/>
                <a:gd name="T60" fmla="*/ 472 w 4370"/>
                <a:gd name="T61" fmla="*/ 1375 h 4503"/>
                <a:gd name="T62" fmla="*/ 401 w 4370"/>
                <a:gd name="T63" fmla="*/ 1496 h 4503"/>
                <a:gd name="T64" fmla="*/ 323 w 4370"/>
                <a:gd name="T65" fmla="*/ 1614 h 4503"/>
                <a:gd name="T66" fmla="*/ 239 w 4370"/>
                <a:gd name="T67" fmla="*/ 1728 h 4503"/>
                <a:gd name="T68" fmla="*/ 148 w 4370"/>
                <a:gd name="T69" fmla="*/ 1838 h 4503"/>
                <a:gd name="T70" fmla="*/ 51 w 4370"/>
                <a:gd name="T71" fmla="*/ 1945 h 4503"/>
                <a:gd name="T72" fmla="*/ 0 w 4370"/>
                <a:gd name="T73" fmla="*/ 1997 h 4503"/>
                <a:gd name="T74" fmla="*/ 0 w 4370"/>
                <a:gd name="T75" fmla="*/ 1997 h 4503"/>
                <a:gd name="T76" fmla="*/ 960 w 4370"/>
                <a:gd name="T77" fmla="*/ 2958 h 4503"/>
                <a:gd name="T78" fmla="*/ 967 w 4370"/>
                <a:gd name="T79" fmla="*/ 3695 h 4503"/>
                <a:gd name="T80" fmla="*/ 1727 w 4370"/>
                <a:gd name="T81" fmla="*/ 3725 h 4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70" h="4503">
                  <a:moveTo>
                    <a:pt x="1727" y="3725"/>
                  </a:moveTo>
                  <a:lnTo>
                    <a:pt x="2505" y="4503"/>
                  </a:lnTo>
                  <a:lnTo>
                    <a:pt x="2505" y="4503"/>
                  </a:lnTo>
                  <a:lnTo>
                    <a:pt x="2620" y="4385"/>
                  </a:lnTo>
                  <a:lnTo>
                    <a:pt x="2839" y="4144"/>
                  </a:lnTo>
                  <a:lnTo>
                    <a:pt x="3042" y="3894"/>
                  </a:lnTo>
                  <a:lnTo>
                    <a:pt x="3232" y="3636"/>
                  </a:lnTo>
                  <a:lnTo>
                    <a:pt x="3407" y="3371"/>
                  </a:lnTo>
                  <a:lnTo>
                    <a:pt x="3567" y="3099"/>
                  </a:lnTo>
                  <a:lnTo>
                    <a:pt x="3713" y="2822"/>
                  </a:lnTo>
                  <a:lnTo>
                    <a:pt x="3843" y="2539"/>
                  </a:lnTo>
                  <a:lnTo>
                    <a:pt x="3960" y="2251"/>
                  </a:lnTo>
                  <a:lnTo>
                    <a:pt x="4063" y="1960"/>
                  </a:lnTo>
                  <a:lnTo>
                    <a:pt x="4149" y="1665"/>
                  </a:lnTo>
                  <a:lnTo>
                    <a:pt x="4223" y="1366"/>
                  </a:lnTo>
                  <a:lnTo>
                    <a:pt x="4282" y="1065"/>
                  </a:lnTo>
                  <a:lnTo>
                    <a:pt x="4324" y="762"/>
                  </a:lnTo>
                  <a:lnTo>
                    <a:pt x="4354" y="458"/>
                  </a:lnTo>
                  <a:lnTo>
                    <a:pt x="4368" y="153"/>
                  </a:lnTo>
                  <a:lnTo>
                    <a:pt x="4370" y="0"/>
                  </a:lnTo>
                  <a:lnTo>
                    <a:pt x="827" y="0"/>
                  </a:lnTo>
                  <a:lnTo>
                    <a:pt x="826" y="136"/>
                  </a:lnTo>
                  <a:lnTo>
                    <a:pt x="808" y="338"/>
                  </a:lnTo>
                  <a:lnTo>
                    <a:pt x="788" y="473"/>
                  </a:lnTo>
                  <a:lnTo>
                    <a:pt x="763" y="607"/>
                  </a:lnTo>
                  <a:lnTo>
                    <a:pt x="730" y="739"/>
                  </a:lnTo>
                  <a:lnTo>
                    <a:pt x="691" y="870"/>
                  </a:lnTo>
                  <a:lnTo>
                    <a:pt x="646" y="999"/>
                  </a:lnTo>
                  <a:lnTo>
                    <a:pt x="594" y="1126"/>
                  </a:lnTo>
                  <a:lnTo>
                    <a:pt x="536" y="1252"/>
                  </a:lnTo>
                  <a:lnTo>
                    <a:pt x="472" y="1375"/>
                  </a:lnTo>
                  <a:lnTo>
                    <a:pt x="401" y="1496"/>
                  </a:lnTo>
                  <a:lnTo>
                    <a:pt x="323" y="1614"/>
                  </a:lnTo>
                  <a:lnTo>
                    <a:pt x="239" y="1728"/>
                  </a:lnTo>
                  <a:lnTo>
                    <a:pt x="148" y="1838"/>
                  </a:lnTo>
                  <a:lnTo>
                    <a:pt x="51" y="1945"/>
                  </a:lnTo>
                  <a:lnTo>
                    <a:pt x="0" y="1997"/>
                  </a:lnTo>
                  <a:lnTo>
                    <a:pt x="0" y="1997"/>
                  </a:lnTo>
                  <a:lnTo>
                    <a:pt x="960" y="2958"/>
                  </a:lnTo>
                  <a:lnTo>
                    <a:pt x="967" y="3695"/>
                  </a:lnTo>
                  <a:lnTo>
                    <a:pt x="1727" y="37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7">
              <a:extLst>
                <a:ext uri="{FF2B5EF4-FFF2-40B4-BE49-F238E27FC236}">
                  <a16:creationId xmlns:a16="http://schemas.microsoft.com/office/drawing/2014/main" id="{D54D3C8E-0E61-4E96-8F94-1A61758BB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301" y="2259721"/>
              <a:ext cx="1624995" cy="1867554"/>
            </a:xfrm>
            <a:custGeom>
              <a:avLst/>
              <a:gdLst>
                <a:gd name="T0" fmla="*/ 3271 w 4370"/>
                <a:gd name="T1" fmla="*/ 4503 h 5019"/>
                <a:gd name="T2" fmla="*/ 4370 w 4370"/>
                <a:gd name="T3" fmla="*/ 4503 h 5019"/>
                <a:gd name="T4" fmla="*/ 4370 w 4370"/>
                <a:gd name="T5" fmla="*/ 4503 h 5019"/>
                <a:gd name="T6" fmla="*/ 4368 w 4370"/>
                <a:gd name="T7" fmla="*/ 4338 h 5019"/>
                <a:gd name="T8" fmla="*/ 4352 w 4370"/>
                <a:gd name="T9" fmla="*/ 4013 h 5019"/>
                <a:gd name="T10" fmla="*/ 4319 w 4370"/>
                <a:gd name="T11" fmla="*/ 3692 h 5019"/>
                <a:gd name="T12" fmla="*/ 4271 w 4370"/>
                <a:gd name="T13" fmla="*/ 3375 h 5019"/>
                <a:gd name="T14" fmla="*/ 4208 w 4370"/>
                <a:gd name="T15" fmla="*/ 3064 h 5019"/>
                <a:gd name="T16" fmla="*/ 4129 w 4370"/>
                <a:gd name="T17" fmla="*/ 2760 h 5019"/>
                <a:gd name="T18" fmla="*/ 4035 w 4370"/>
                <a:gd name="T19" fmla="*/ 2460 h 5019"/>
                <a:gd name="T20" fmla="*/ 3929 w 4370"/>
                <a:gd name="T21" fmla="*/ 2167 h 5019"/>
                <a:gd name="T22" fmla="*/ 3807 w 4370"/>
                <a:gd name="T23" fmla="*/ 1882 h 5019"/>
                <a:gd name="T24" fmla="*/ 3674 w 4370"/>
                <a:gd name="T25" fmla="*/ 1604 h 5019"/>
                <a:gd name="T26" fmla="*/ 3527 w 4370"/>
                <a:gd name="T27" fmla="*/ 1334 h 5019"/>
                <a:gd name="T28" fmla="*/ 3366 w 4370"/>
                <a:gd name="T29" fmla="*/ 1071 h 5019"/>
                <a:gd name="T30" fmla="*/ 3195 w 4370"/>
                <a:gd name="T31" fmla="*/ 817 h 5019"/>
                <a:gd name="T32" fmla="*/ 3013 w 4370"/>
                <a:gd name="T33" fmla="*/ 572 h 5019"/>
                <a:gd name="T34" fmla="*/ 2817 w 4370"/>
                <a:gd name="T35" fmla="*/ 336 h 5019"/>
                <a:gd name="T36" fmla="*/ 2612 w 4370"/>
                <a:gd name="T37" fmla="*/ 109 h 5019"/>
                <a:gd name="T38" fmla="*/ 2505 w 4370"/>
                <a:gd name="T39" fmla="*/ 0 h 5019"/>
                <a:gd name="T40" fmla="*/ 0 w 4370"/>
                <a:gd name="T41" fmla="*/ 2506 h 5019"/>
                <a:gd name="T42" fmla="*/ 95 w 4370"/>
                <a:gd name="T43" fmla="*/ 2603 h 5019"/>
                <a:gd name="T44" fmla="*/ 226 w 4370"/>
                <a:gd name="T45" fmla="*/ 2758 h 5019"/>
                <a:gd name="T46" fmla="*/ 306 w 4370"/>
                <a:gd name="T47" fmla="*/ 2867 h 5019"/>
                <a:gd name="T48" fmla="*/ 383 w 4370"/>
                <a:gd name="T49" fmla="*/ 2980 h 5019"/>
                <a:gd name="T50" fmla="*/ 454 w 4370"/>
                <a:gd name="T51" fmla="*/ 3097 h 5019"/>
                <a:gd name="T52" fmla="*/ 519 w 4370"/>
                <a:gd name="T53" fmla="*/ 3217 h 5019"/>
                <a:gd name="T54" fmla="*/ 579 w 4370"/>
                <a:gd name="T55" fmla="*/ 3340 h 5019"/>
                <a:gd name="T56" fmla="*/ 632 w 4370"/>
                <a:gd name="T57" fmla="*/ 3467 h 5019"/>
                <a:gd name="T58" fmla="*/ 680 w 4370"/>
                <a:gd name="T59" fmla="*/ 3597 h 5019"/>
                <a:gd name="T60" fmla="*/ 721 w 4370"/>
                <a:gd name="T61" fmla="*/ 3729 h 5019"/>
                <a:gd name="T62" fmla="*/ 756 w 4370"/>
                <a:gd name="T63" fmla="*/ 3865 h 5019"/>
                <a:gd name="T64" fmla="*/ 783 w 4370"/>
                <a:gd name="T65" fmla="*/ 4003 h 5019"/>
                <a:gd name="T66" fmla="*/ 805 w 4370"/>
                <a:gd name="T67" fmla="*/ 4143 h 5019"/>
                <a:gd name="T68" fmla="*/ 820 w 4370"/>
                <a:gd name="T69" fmla="*/ 4285 h 5019"/>
                <a:gd name="T70" fmla="*/ 827 w 4370"/>
                <a:gd name="T71" fmla="*/ 4430 h 5019"/>
                <a:gd name="T72" fmla="*/ 827 w 4370"/>
                <a:gd name="T73" fmla="*/ 4503 h 5019"/>
                <a:gd name="T74" fmla="*/ 827 w 4370"/>
                <a:gd name="T75" fmla="*/ 4503 h 5019"/>
                <a:gd name="T76" fmla="*/ 2184 w 4370"/>
                <a:gd name="T77" fmla="*/ 4503 h 5019"/>
                <a:gd name="T78" fmla="*/ 2712 w 4370"/>
                <a:gd name="T79" fmla="*/ 5019 h 5019"/>
                <a:gd name="T80" fmla="*/ 3271 w 4370"/>
                <a:gd name="T81" fmla="*/ 4503 h 5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70" h="5019">
                  <a:moveTo>
                    <a:pt x="3271" y="4503"/>
                  </a:moveTo>
                  <a:lnTo>
                    <a:pt x="4370" y="4503"/>
                  </a:lnTo>
                  <a:lnTo>
                    <a:pt x="4370" y="4503"/>
                  </a:lnTo>
                  <a:lnTo>
                    <a:pt x="4368" y="4338"/>
                  </a:lnTo>
                  <a:lnTo>
                    <a:pt x="4352" y="4013"/>
                  </a:lnTo>
                  <a:lnTo>
                    <a:pt x="4319" y="3692"/>
                  </a:lnTo>
                  <a:lnTo>
                    <a:pt x="4271" y="3375"/>
                  </a:lnTo>
                  <a:lnTo>
                    <a:pt x="4208" y="3064"/>
                  </a:lnTo>
                  <a:lnTo>
                    <a:pt x="4129" y="2760"/>
                  </a:lnTo>
                  <a:lnTo>
                    <a:pt x="4035" y="2460"/>
                  </a:lnTo>
                  <a:lnTo>
                    <a:pt x="3929" y="2167"/>
                  </a:lnTo>
                  <a:lnTo>
                    <a:pt x="3807" y="1882"/>
                  </a:lnTo>
                  <a:lnTo>
                    <a:pt x="3674" y="1604"/>
                  </a:lnTo>
                  <a:lnTo>
                    <a:pt x="3527" y="1334"/>
                  </a:lnTo>
                  <a:lnTo>
                    <a:pt x="3366" y="1071"/>
                  </a:lnTo>
                  <a:lnTo>
                    <a:pt x="3195" y="817"/>
                  </a:lnTo>
                  <a:lnTo>
                    <a:pt x="3013" y="572"/>
                  </a:lnTo>
                  <a:lnTo>
                    <a:pt x="2817" y="336"/>
                  </a:lnTo>
                  <a:lnTo>
                    <a:pt x="2612" y="109"/>
                  </a:lnTo>
                  <a:lnTo>
                    <a:pt x="2505" y="0"/>
                  </a:lnTo>
                  <a:lnTo>
                    <a:pt x="0" y="2506"/>
                  </a:lnTo>
                  <a:lnTo>
                    <a:pt x="95" y="2603"/>
                  </a:lnTo>
                  <a:lnTo>
                    <a:pt x="226" y="2758"/>
                  </a:lnTo>
                  <a:lnTo>
                    <a:pt x="306" y="2867"/>
                  </a:lnTo>
                  <a:lnTo>
                    <a:pt x="383" y="2980"/>
                  </a:lnTo>
                  <a:lnTo>
                    <a:pt x="454" y="3097"/>
                  </a:lnTo>
                  <a:lnTo>
                    <a:pt x="519" y="3217"/>
                  </a:lnTo>
                  <a:lnTo>
                    <a:pt x="579" y="3340"/>
                  </a:lnTo>
                  <a:lnTo>
                    <a:pt x="632" y="3467"/>
                  </a:lnTo>
                  <a:lnTo>
                    <a:pt x="680" y="3597"/>
                  </a:lnTo>
                  <a:lnTo>
                    <a:pt x="721" y="3729"/>
                  </a:lnTo>
                  <a:lnTo>
                    <a:pt x="756" y="3865"/>
                  </a:lnTo>
                  <a:lnTo>
                    <a:pt x="783" y="4003"/>
                  </a:lnTo>
                  <a:lnTo>
                    <a:pt x="805" y="4143"/>
                  </a:lnTo>
                  <a:lnTo>
                    <a:pt x="820" y="4285"/>
                  </a:lnTo>
                  <a:lnTo>
                    <a:pt x="827" y="4430"/>
                  </a:lnTo>
                  <a:lnTo>
                    <a:pt x="827" y="4503"/>
                  </a:lnTo>
                  <a:lnTo>
                    <a:pt x="827" y="4503"/>
                  </a:lnTo>
                  <a:lnTo>
                    <a:pt x="2184" y="4503"/>
                  </a:lnTo>
                  <a:lnTo>
                    <a:pt x="2712" y="5019"/>
                  </a:lnTo>
                  <a:lnTo>
                    <a:pt x="3271" y="45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2F880BC-73E7-424B-A22E-93076933B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56" y="1566271"/>
              <a:ext cx="1675590" cy="1626483"/>
            </a:xfrm>
            <a:custGeom>
              <a:avLst/>
              <a:gdLst>
                <a:gd name="connsiteX0" fmla="*/ 0 w 1675590"/>
                <a:gd name="connsiteY0" fmla="*/ 0 h 1626483"/>
                <a:gd name="connsiteX1" fmla="*/ 56932 w 1675590"/>
                <a:gd name="connsiteY1" fmla="*/ 372 h 1626483"/>
                <a:gd name="connsiteX2" fmla="*/ 170797 w 1675590"/>
                <a:gd name="connsiteY2" fmla="*/ 6326 h 1626483"/>
                <a:gd name="connsiteX3" fmla="*/ 283917 w 1675590"/>
                <a:gd name="connsiteY3" fmla="*/ 16745 h 1626483"/>
                <a:gd name="connsiteX4" fmla="*/ 396292 w 1675590"/>
                <a:gd name="connsiteY4" fmla="*/ 33490 h 1626483"/>
                <a:gd name="connsiteX5" fmla="*/ 508668 w 1675590"/>
                <a:gd name="connsiteY5" fmla="*/ 55072 h 1626483"/>
                <a:gd name="connsiteX6" fmla="*/ 619555 w 1675590"/>
                <a:gd name="connsiteY6" fmla="*/ 81864 h 1626483"/>
                <a:gd name="connsiteX7" fmla="*/ 729699 w 1675590"/>
                <a:gd name="connsiteY7" fmla="*/ 114237 h 1626483"/>
                <a:gd name="connsiteX8" fmla="*/ 837981 w 1675590"/>
                <a:gd name="connsiteY8" fmla="*/ 152564 h 1626483"/>
                <a:gd name="connsiteX9" fmla="*/ 945148 w 1675590"/>
                <a:gd name="connsiteY9" fmla="*/ 195729 h 1626483"/>
                <a:gd name="connsiteX10" fmla="*/ 1050453 w 1675590"/>
                <a:gd name="connsiteY10" fmla="*/ 244475 h 1626483"/>
                <a:gd name="connsiteX11" fmla="*/ 1153527 w 1675590"/>
                <a:gd name="connsiteY11" fmla="*/ 299175 h 1626483"/>
                <a:gd name="connsiteX12" fmla="*/ 1254367 w 1675590"/>
                <a:gd name="connsiteY12" fmla="*/ 358340 h 1626483"/>
                <a:gd name="connsiteX13" fmla="*/ 1352603 w 1675590"/>
                <a:gd name="connsiteY13" fmla="*/ 423459 h 1626483"/>
                <a:gd name="connsiteX14" fmla="*/ 1448606 w 1675590"/>
                <a:gd name="connsiteY14" fmla="*/ 493787 h 1626483"/>
                <a:gd name="connsiteX15" fmla="*/ 1542004 w 1675590"/>
                <a:gd name="connsiteY15" fmla="*/ 570069 h 1626483"/>
                <a:gd name="connsiteX16" fmla="*/ 1632054 w 1675590"/>
                <a:gd name="connsiteY16" fmla="*/ 651189 h 1626483"/>
                <a:gd name="connsiteX17" fmla="*/ 1675590 w 1675590"/>
                <a:gd name="connsiteY17" fmla="*/ 693981 h 1626483"/>
                <a:gd name="connsiteX18" fmla="*/ 1386092 w 1675590"/>
                <a:gd name="connsiteY18" fmla="*/ 983481 h 1626483"/>
                <a:gd name="connsiteX19" fmla="*/ 1374929 w 1675590"/>
                <a:gd name="connsiteY19" fmla="*/ 1266655 h 1626483"/>
                <a:gd name="connsiteX20" fmla="*/ 1100688 w 1675590"/>
                <a:gd name="connsiteY20" fmla="*/ 1268888 h 1626483"/>
                <a:gd name="connsiteX21" fmla="*/ 743467 w 1675590"/>
                <a:gd name="connsiteY21" fmla="*/ 1626483 h 1626483"/>
                <a:gd name="connsiteX22" fmla="*/ 724489 w 1675590"/>
                <a:gd name="connsiteY22" fmla="*/ 1607134 h 1626483"/>
                <a:gd name="connsiteX23" fmla="*/ 684302 w 1675590"/>
                <a:gd name="connsiteY23" fmla="*/ 1571039 h 1626483"/>
                <a:gd name="connsiteX24" fmla="*/ 642998 w 1675590"/>
                <a:gd name="connsiteY24" fmla="*/ 1537549 h 1626483"/>
                <a:gd name="connsiteX25" fmla="*/ 600206 w 1675590"/>
                <a:gd name="connsiteY25" fmla="*/ 1506292 h 1626483"/>
                <a:gd name="connsiteX26" fmla="*/ 556670 w 1675590"/>
                <a:gd name="connsiteY26" fmla="*/ 1477268 h 1626483"/>
                <a:gd name="connsiteX27" fmla="*/ 511645 w 1675590"/>
                <a:gd name="connsiteY27" fmla="*/ 1450848 h 1626483"/>
                <a:gd name="connsiteX28" fmla="*/ 466248 w 1675590"/>
                <a:gd name="connsiteY28" fmla="*/ 1426661 h 1626483"/>
                <a:gd name="connsiteX29" fmla="*/ 419363 w 1675590"/>
                <a:gd name="connsiteY29" fmla="*/ 1405079 h 1626483"/>
                <a:gd name="connsiteX30" fmla="*/ 371733 w 1675590"/>
                <a:gd name="connsiteY30" fmla="*/ 1385729 h 1626483"/>
                <a:gd name="connsiteX31" fmla="*/ 324104 w 1675590"/>
                <a:gd name="connsiteY31" fmla="*/ 1368613 h 1626483"/>
                <a:gd name="connsiteX32" fmla="*/ 274986 w 1675590"/>
                <a:gd name="connsiteY32" fmla="*/ 1354472 h 1626483"/>
                <a:gd name="connsiteX33" fmla="*/ 225496 w 1675590"/>
                <a:gd name="connsiteY33" fmla="*/ 1342193 h 1626483"/>
                <a:gd name="connsiteX34" fmla="*/ 176006 w 1675590"/>
                <a:gd name="connsiteY34" fmla="*/ 1333262 h 1626483"/>
                <a:gd name="connsiteX35" fmla="*/ 125772 w 1675590"/>
                <a:gd name="connsiteY35" fmla="*/ 1325820 h 1626483"/>
                <a:gd name="connsiteX36" fmla="*/ 50607 w 1675590"/>
                <a:gd name="connsiteY36" fmla="*/ 1319122 h 1626483"/>
                <a:gd name="connsiteX37" fmla="*/ 0 w 1675590"/>
                <a:gd name="connsiteY37" fmla="*/ 1318006 h 1626483"/>
                <a:gd name="connsiteX38" fmla="*/ 0 w 1675590"/>
                <a:gd name="connsiteY38" fmla="*/ 812793 h 1626483"/>
                <a:gd name="connsiteX39" fmla="*/ 191963 w 1675590"/>
                <a:gd name="connsiteY39" fmla="*/ 617327 h 1626483"/>
                <a:gd name="connsiteX40" fmla="*/ 0 w 1675590"/>
                <a:gd name="connsiteY40" fmla="*/ 409597 h 162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75590" h="1626483">
                  <a:moveTo>
                    <a:pt x="0" y="0"/>
                  </a:moveTo>
                  <a:lnTo>
                    <a:pt x="56932" y="372"/>
                  </a:lnTo>
                  <a:lnTo>
                    <a:pt x="170797" y="6326"/>
                  </a:lnTo>
                  <a:lnTo>
                    <a:pt x="283917" y="16745"/>
                  </a:lnTo>
                  <a:lnTo>
                    <a:pt x="396292" y="33490"/>
                  </a:lnTo>
                  <a:lnTo>
                    <a:pt x="508668" y="55072"/>
                  </a:lnTo>
                  <a:lnTo>
                    <a:pt x="619555" y="81864"/>
                  </a:lnTo>
                  <a:lnTo>
                    <a:pt x="729699" y="114237"/>
                  </a:lnTo>
                  <a:lnTo>
                    <a:pt x="837981" y="152564"/>
                  </a:lnTo>
                  <a:lnTo>
                    <a:pt x="945148" y="195729"/>
                  </a:lnTo>
                  <a:lnTo>
                    <a:pt x="1050453" y="244475"/>
                  </a:lnTo>
                  <a:lnTo>
                    <a:pt x="1153527" y="299175"/>
                  </a:lnTo>
                  <a:lnTo>
                    <a:pt x="1254367" y="358340"/>
                  </a:lnTo>
                  <a:lnTo>
                    <a:pt x="1352603" y="423459"/>
                  </a:lnTo>
                  <a:lnTo>
                    <a:pt x="1448606" y="493787"/>
                  </a:lnTo>
                  <a:lnTo>
                    <a:pt x="1542004" y="570069"/>
                  </a:lnTo>
                  <a:lnTo>
                    <a:pt x="1632054" y="651189"/>
                  </a:lnTo>
                  <a:lnTo>
                    <a:pt x="1675590" y="693981"/>
                  </a:lnTo>
                  <a:lnTo>
                    <a:pt x="1386092" y="983481"/>
                  </a:lnTo>
                  <a:lnTo>
                    <a:pt x="1374929" y="1266655"/>
                  </a:lnTo>
                  <a:lnTo>
                    <a:pt x="1100688" y="1268888"/>
                  </a:lnTo>
                  <a:lnTo>
                    <a:pt x="743467" y="1626483"/>
                  </a:lnTo>
                  <a:lnTo>
                    <a:pt x="724489" y="1607134"/>
                  </a:lnTo>
                  <a:lnTo>
                    <a:pt x="684302" y="1571039"/>
                  </a:lnTo>
                  <a:lnTo>
                    <a:pt x="642998" y="1537549"/>
                  </a:lnTo>
                  <a:lnTo>
                    <a:pt x="600206" y="1506292"/>
                  </a:lnTo>
                  <a:lnTo>
                    <a:pt x="556670" y="1477268"/>
                  </a:lnTo>
                  <a:lnTo>
                    <a:pt x="511645" y="1450848"/>
                  </a:lnTo>
                  <a:lnTo>
                    <a:pt x="466248" y="1426661"/>
                  </a:lnTo>
                  <a:lnTo>
                    <a:pt x="419363" y="1405079"/>
                  </a:lnTo>
                  <a:lnTo>
                    <a:pt x="371733" y="1385729"/>
                  </a:lnTo>
                  <a:lnTo>
                    <a:pt x="324104" y="1368613"/>
                  </a:lnTo>
                  <a:lnTo>
                    <a:pt x="274986" y="1354472"/>
                  </a:lnTo>
                  <a:lnTo>
                    <a:pt x="225496" y="1342193"/>
                  </a:lnTo>
                  <a:lnTo>
                    <a:pt x="176006" y="1333262"/>
                  </a:lnTo>
                  <a:lnTo>
                    <a:pt x="125772" y="1325820"/>
                  </a:lnTo>
                  <a:lnTo>
                    <a:pt x="50607" y="1319122"/>
                  </a:lnTo>
                  <a:lnTo>
                    <a:pt x="0" y="1318006"/>
                  </a:lnTo>
                  <a:lnTo>
                    <a:pt x="0" y="812793"/>
                  </a:lnTo>
                  <a:lnTo>
                    <a:pt x="191963" y="617327"/>
                  </a:lnTo>
                  <a:lnTo>
                    <a:pt x="0" y="4095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4267214-B30D-4F24-BA44-C73B0ABF6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7618CC-CA6E-4CE0-88D8-0538FD036F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8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EA497-2F88-4E83-B46B-279401898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48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FD8DE30-6CB1-49F0-8B79-F7EE0C84C882}"/>
              </a:ext>
            </a:extLst>
          </p:cNvPr>
          <p:cNvGrpSpPr/>
          <p:nvPr/>
        </p:nvGrpSpPr>
        <p:grpSpPr>
          <a:xfrm>
            <a:off x="498527" y="1781150"/>
            <a:ext cx="2664296" cy="926413"/>
            <a:chOff x="407368" y="1870636"/>
            <a:chExt cx="2879315" cy="92641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5CCCCD-9D83-468A-9D78-A3854A7AA927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5293DE-A36A-4EBC-8BA9-91449D35D9E4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C4E15DA-34BF-4B35-AF87-A99E827B057B}"/>
              </a:ext>
            </a:extLst>
          </p:cNvPr>
          <p:cNvGrpSpPr/>
          <p:nvPr/>
        </p:nvGrpSpPr>
        <p:grpSpPr>
          <a:xfrm>
            <a:off x="498527" y="5270430"/>
            <a:ext cx="2664296" cy="912423"/>
            <a:chOff x="407368" y="1884626"/>
            <a:chExt cx="2879315" cy="91242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DFEA425-5B75-4ACB-9501-7C47CD924716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410729-2CF4-4F6A-9816-CB06BDF946DA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DC4F789-42E9-42CC-963D-C6FA5D10E3DC}"/>
              </a:ext>
            </a:extLst>
          </p:cNvPr>
          <p:cNvGrpSpPr/>
          <p:nvPr/>
        </p:nvGrpSpPr>
        <p:grpSpPr>
          <a:xfrm>
            <a:off x="9029177" y="1781150"/>
            <a:ext cx="2664296" cy="919418"/>
            <a:chOff x="407368" y="1877631"/>
            <a:chExt cx="2879315" cy="91941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81964D8-7D9C-46FB-B1E9-C245B620CDE6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748F900-E27E-4641-89BE-D07DF2C36004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178E76F-DF58-4129-A8AE-DFF55792C7A6}"/>
              </a:ext>
            </a:extLst>
          </p:cNvPr>
          <p:cNvGrpSpPr/>
          <p:nvPr/>
        </p:nvGrpSpPr>
        <p:grpSpPr>
          <a:xfrm>
            <a:off x="9029177" y="5263435"/>
            <a:ext cx="2664296" cy="919418"/>
            <a:chOff x="407368" y="1877631"/>
            <a:chExt cx="2879315" cy="91941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9E278D-93C6-4F3B-B99D-474048DF8F7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FE2CD41-2C62-4EBE-9E27-E3E482640724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DB99556-039A-4D84-A325-6F46B9E0759D}"/>
              </a:ext>
            </a:extLst>
          </p:cNvPr>
          <p:cNvGrpSpPr/>
          <p:nvPr/>
        </p:nvGrpSpPr>
        <p:grpSpPr>
          <a:xfrm>
            <a:off x="9029177" y="4102674"/>
            <a:ext cx="2664296" cy="919418"/>
            <a:chOff x="407368" y="1877631"/>
            <a:chExt cx="2879315" cy="91941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D1F52A5-B90E-4752-A057-693EA28CB7D8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9D7E403-6D36-4573-8720-154A9F5A7B1E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46D8754-0B07-4960-BA78-C6598B810DAC}"/>
              </a:ext>
            </a:extLst>
          </p:cNvPr>
          <p:cNvGrpSpPr/>
          <p:nvPr/>
        </p:nvGrpSpPr>
        <p:grpSpPr>
          <a:xfrm>
            <a:off x="9029177" y="2941912"/>
            <a:ext cx="2664296" cy="919418"/>
            <a:chOff x="407368" y="1877631"/>
            <a:chExt cx="2879315" cy="919418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2F3A526-9590-4ADD-96DF-3BFCBA620F9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FD19467-1191-4CC5-A19F-FB02F5111449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6EA5CCB-6567-408A-BB44-ADCC1A5EEE77}"/>
              </a:ext>
            </a:extLst>
          </p:cNvPr>
          <p:cNvGrpSpPr/>
          <p:nvPr/>
        </p:nvGrpSpPr>
        <p:grpSpPr>
          <a:xfrm>
            <a:off x="498527" y="4112000"/>
            <a:ext cx="2664296" cy="912423"/>
            <a:chOff x="407368" y="1884626"/>
            <a:chExt cx="2879315" cy="912423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C791B15-DBA6-479E-AEC8-CC1F20377ECD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AE00144-C93C-403D-B307-B31FEE9FEF25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8AD995E-1902-4560-83DB-554D538D8CFA}"/>
              </a:ext>
            </a:extLst>
          </p:cNvPr>
          <p:cNvGrpSpPr/>
          <p:nvPr/>
        </p:nvGrpSpPr>
        <p:grpSpPr>
          <a:xfrm>
            <a:off x="498527" y="2953570"/>
            <a:ext cx="2664296" cy="912423"/>
            <a:chOff x="407368" y="1884626"/>
            <a:chExt cx="2879315" cy="912423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DF31089-0FB7-43AE-B2A3-C89E15824585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B2F74D6-F1C6-4CB3-9F58-D42418CD2D5D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pic>
        <p:nvPicPr>
          <p:cNvPr id="48" name="Graphic 47" descr="Puzzle">
            <a:extLst>
              <a:ext uri="{FF2B5EF4-FFF2-40B4-BE49-F238E27FC236}">
                <a16:creationId xmlns:a16="http://schemas.microsoft.com/office/drawing/2014/main" id="{CA55E0FE-B5B0-4EDD-BA0C-D0AFF0E76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75476"/>
            <a:ext cx="512064" cy="512064"/>
          </a:xfrm>
          <a:prstGeom prst="rect">
            <a:avLst/>
          </a:prstGeom>
        </p:spPr>
      </p:pic>
      <p:pic>
        <p:nvPicPr>
          <p:cNvPr id="49" name="Graphic 48" descr="Magnifying glass">
            <a:extLst>
              <a:ext uri="{FF2B5EF4-FFF2-40B4-BE49-F238E27FC236}">
                <a16:creationId xmlns:a16="http://schemas.microsoft.com/office/drawing/2014/main" id="{57D894F1-7CE8-4751-AFF0-C12C4739F9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5145238"/>
            <a:ext cx="512064" cy="512064"/>
          </a:xfrm>
          <a:prstGeom prst="rect">
            <a:avLst/>
          </a:prstGeom>
        </p:spPr>
      </p:pic>
      <p:pic>
        <p:nvPicPr>
          <p:cNvPr id="50" name="Graphic 49" descr="Fire">
            <a:extLst>
              <a:ext uri="{FF2B5EF4-FFF2-40B4-BE49-F238E27FC236}">
                <a16:creationId xmlns:a16="http://schemas.microsoft.com/office/drawing/2014/main" id="{1EAEF2DE-A2CB-494C-9B42-487A27881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5139016"/>
            <a:ext cx="512064" cy="512064"/>
          </a:xfrm>
          <a:prstGeom prst="rect">
            <a:avLst/>
          </a:prstGeom>
        </p:spPr>
      </p:pic>
      <p:pic>
        <p:nvPicPr>
          <p:cNvPr id="51" name="Graphic 50" descr="Rocket">
            <a:extLst>
              <a:ext uri="{FF2B5EF4-FFF2-40B4-BE49-F238E27FC236}">
                <a16:creationId xmlns:a16="http://schemas.microsoft.com/office/drawing/2014/main" id="{8869A7E9-C01D-48AC-965E-505C73A4D5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52" name="Graphic 51" descr="Lightbulb">
            <a:extLst>
              <a:ext uri="{FF2B5EF4-FFF2-40B4-BE49-F238E27FC236}">
                <a16:creationId xmlns:a16="http://schemas.microsoft.com/office/drawing/2014/main" id="{7C5CC441-5A82-4E2B-9980-135770FF78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2868096"/>
            <a:ext cx="512064" cy="512064"/>
          </a:xfrm>
          <a:prstGeom prst="rect">
            <a:avLst/>
          </a:prstGeom>
        </p:spPr>
      </p:pic>
      <p:pic>
        <p:nvPicPr>
          <p:cNvPr id="53" name="Graphic 52" descr="Bar chart">
            <a:extLst>
              <a:ext uri="{FF2B5EF4-FFF2-40B4-BE49-F238E27FC236}">
                <a16:creationId xmlns:a16="http://schemas.microsoft.com/office/drawing/2014/main" id="{4D686E3B-8242-414F-A3CC-86DC5F21087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4063912"/>
            <a:ext cx="512064" cy="512064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814E063-AA6F-4DB6-B1BB-8C39F79F3199}"/>
              </a:ext>
            </a:extLst>
          </p:cNvPr>
          <p:cNvSpPr txBox="1"/>
          <p:nvPr/>
        </p:nvSpPr>
        <p:spPr>
          <a:xfrm>
            <a:off x="6289656" y="1830400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2DB2361-BD2F-48D6-930D-97A6E9029674}"/>
              </a:ext>
            </a:extLst>
          </p:cNvPr>
          <p:cNvSpPr txBox="1"/>
          <p:nvPr/>
        </p:nvSpPr>
        <p:spPr>
          <a:xfrm>
            <a:off x="7323986" y="2804290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C45D9D2-882A-4824-9A73-1083CD66C651}"/>
              </a:ext>
            </a:extLst>
          </p:cNvPr>
          <p:cNvSpPr txBox="1"/>
          <p:nvPr/>
        </p:nvSpPr>
        <p:spPr>
          <a:xfrm>
            <a:off x="6485049" y="5047824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B4BD81-8A04-4421-9C78-8974E563C3C7}"/>
              </a:ext>
            </a:extLst>
          </p:cNvPr>
          <p:cNvSpPr txBox="1"/>
          <p:nvPr/>
        </p:nvSpPr>
        <p:spPr>
          <a:xfrm>
            <a:off x="5179250" y="5270430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1A131A2-938F-4295-ADA8-4E4272041F70}"/>
              </a:ext>
            </a:extLst>
          </p:cNvPr>
          <p:cNvSpPr txBox="1"/>
          <p:nvPr/>
        </p:nvSpPr>
        <p:spPr>
          <a:xfrm>
            <a:off x="3983824" y="3081956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883A29B-0409-4EA6-873B-63483B903495}"/>
              </a:ext>
            </a:extLst>
          </p:cNvPr>
          <p:cNvSpPr txBox="1"/>
          <p:nvPr/>
        </p:nvSpPr>
        <p:spPr>
          <a:xfrm>
            <a:off x="4943435" y="2058932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</a:t>
            </a:r>
          </a:p>
        </p:txBody>
      </p:sp>
      <p:pic>
        <p:nvPicPr>
          <p:cNvPr id="60" name="Graphic 59" descr="Puzzle">
            <a:extLst>
              <a:ext uri="{FF2B5EF4-FFF2-40B4-BE49-F238E27FC236}">
                <a16:creationId xmlns:a16="http://schemas.microsoft.com/office/drawing/2014/main" id="{4227D9F6-1487-4D4A-A003-A96BD9E2C40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23986" y="4757044"/>
            <a:ext cx="548640" cy="548640"/>
          </a:xfrm>
          <a:prstGeom prst="rect">
            <a:avLst/>
          </a:prstGeom>
        </p:spPr>
      </p:pic>
      <p:pic>
        <p:nvPicPr>
          <p:cNvPr id="61" name="Graphic 60" descr="Magnifying glass">
            <a:extLst>
              <a:ext uri="{FF2B5EF4-FFF2-40B4-BE49-F238E27FC236}">
                <a16:creationId xmlns:a16="http://schemas.microsoft.com/office/drawing/2014/main" id="{A4230233-0003-4B81-A031-C70C057E6F6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724636" y="5144615"/>
            <a:ext cx="548640" cy="548640"/>
          </a:xfrm>
          <a:prstGeom prst="rect">
            <a:avLst/>
          </a:prstGeom>
        </p:spPr>
      </p:pic>
      <p:pic>
        <p:nvPicPr>
          <p:cNvPr id="62" name="Graphic 61" descr="Fire">
            <a:extLst>
              <a:ext uri="{FF2B5EF4-FFF2-40B4-BE49-F238E27FC236}">
                <a16:creationId xmlns:a16="http://schemas.microsoft.com/office/drawing/2014/main" id="{3EEFC425-9D71-4849-B5D3-BC4EAC2D417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095765" y="5336579"/>
            <a:ext cx="548640" cy="548640"/>
          </a:xfrm>
          <a:prstGeom prst="rect">
            <a:avLst/>
          </a:prstGeom>
        </p:spPr>
      </p:pic>
      <p:pic>
        <p:nvPicPr>
          <p:cNvPr id="63" name="Graphic 62" descr="Rocket">
            <a:extLst>
              <a:ext uri="{FF2B5EF4-FFF2-40B4-BE49-F238E27FC236}">
                <a16:creationId xmlns:a16="http://schemas.microsoft.com/office/drawing/2014/main" id="{61B3BE50-055F-4331-BFA8-C36BB1352A7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847965" y="2260266"/>
            <a:ext cx="548640" cy="548640"/>
          </a:xfrm>
          <a:prstGeom prst="rect">
            <a:avLst/>
          </a:prstGeom>
        </p:spPr>
      </p:pic>
      <p:pic>
        <p:nvPicPr>
          <p:cNvPr id="64" name="Graphic 63" descr="Lightbulb">
            <a:extLst>
              <a:ext uri="{FF2B5EF4-FFF2-40B4-BE49-F238E27FC236}">
                <a16:creationId xmlns:a16="http://schemas.microsoft.com/office/drawing/2014/main" id="{47A08DB4-7BB4-49BC-AEEB-B2378EC50A8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416976" y="2629191"/>
            <a:ext cx="548640" cy="548640"/>
          </a:xfrm>
          <a:prstGeom prst="rect">
            <a:avLst/>
          </a:prstGeom>
        </p:spPr>
      </p:pic>
      <p:pic>
        <p:nvPicPr>
          <p:cNvPr id="65" name="Graphic 64" descr="Bar chart">
            <a:extLst>
              <a:ext uri="{FF2B5EF4-FFF2-40B4-BE49-F238E27FC236}">
                <a16:creationId xmlns:a16="http://schemas.microsoft.com/office/drawing/2014/main" id="{C8BFF7B6-B41E-4D23-BF02-2DA9BB9819E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112562" y="3993743"/>
            <a:ext cx="548640" cy="548640"/>
          </a:xfrm>
          <a:prstGeom prst="rect">
            <a:avLst/>
          </a:prstGeom>
        </p:spPr>
      </p:pic>
      <p:pic>
        <p:nvPicPr>
          <p:cNvPr id="67" name="Graphic 66" descr="Chat">
            <a:extLst>
              <a:ext uri="{FF2B5EF4-FFF2-40B4-BE49-F238E27FC236}">
                <a16:creationId xmlns:a16="http://schemas.microsoft.com/office/drawing/2014/main" id="{57EDD569-1824-4A91-AA07-6F2B50850CD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650759" y="1771459"/>
            <a:ext cx="512064" cy="512064"/>
          </a:xfrm>
          <a:prstGeom prst="rect">
            <a:avLst/>
          </a:prstGeom>
        </p:spPr>
      </p:pic>
      <p:pic>
        <p:nvPicPr>
          <p:cNvPr id="69" name="Graphic 68" descr="Eye">
            <a:extLst>
              <a:ext uri="{FF2B5EF4-FFF2-40B4-BE49-F238E27FC236}">
                <a16:creationId xmlns:a16="http://schemas.microsoft.com/office/drawing/2014/main" id="{2BF244D0-932D-4C3B-B912-6DF9684CAFC5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029177" y="2939913"/>
            <a:ext cx="512064" cy="512064"/>
          </a:xfrm>
          <a:prstGeom prst="rect">
            <a:avLst/>
          </a:prstGeom>
        </p:spPr>
      </p:pic>
      <p:pic>
        <p:nvPicPr>
          <p:cNvPr id="70" name="Graphic 69" descr="Chat">
            <a:extLst>
              <a:ext uri="{FF2B5EF4-FFF2-40B4-BE49-F238E27FC236}">
                <a16:creationId xmlns:a16="http://schemas.microsoft.com/office/drawing/2014/main" id="{A4602F4F-FDA5-4C5D-A733-E5243B2978F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396298" y="1719374"/>
            <a:ext cx="548640" cy="548640"/>
          </a:xfrm>
          <a:prstGeom prst="rect">
            <a:avLst/>
          </a:prstGeom>
        </p:spPr>
      </p:pic>
      <p:pic>
        <p:nvPicPr>
          <p:cNvPr id="71" name="Graphic 70" descr="Eye">
            <a:extLst>
              <a:ext uri="{FF2B5EF4-FFF2-40B4-BE49-F238E27FC236}">
                <a16:creationId xmlns:a16="http://schemas.microsoft.com/office/drawing/2014/main" id="{283855BB-4C26-4A1C-ABD2-4E7671972796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575211" y="3384718"/>
            <a:ext cx="548640" cy="54864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C98E91FE-1F26-46B6-87DF-7FAB3E9D4244}"/>
              </a:ext>
            </a:extLst>
          </p:cNvPr>
          <p:cNvSpPr txBox="1"/>
          <p:nvPr/>
        </p:nvSpPr>
        <p:spPr>
          <a:xfrm>
            <a:off x="7478709" y="3984273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03BD399-9ECD-4824-85BA-BD5F2A479FE0}"/>
              </a:ext>
            </a:extLst>
          </p:cNvPr>
          <p:cNvSpPr txBox="1"/>
          <p:nvPr/>
        </p:nvSpPr>
        <p:spPr>
          <a:xfrm>
            <a:off x="4213075" y="4431130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B78E598-9892-454A-9830-AC07A09B3C29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569438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14EBC-BE12-443D-8678-B7226908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204E6-C4AB-43C8-9589-99CA5B4564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9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AFDED6-1C07-4F83-870E-B8812FC32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49</a:t>
            </a:fld>
            <a:endParaRPr lang="en-US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5B23B29-AB97-457F-B3B7-7C86F2361A36}"/>
              </a:ext>
            </a:extLst>
          </p:cNvPr>
          <p:cNvGrpSpPr/>
          <p:nvPr/>
        </p:nvGrpSpPr>
        <p:grpSpPr>
          <a:xfrm>
            <a:off x="4012508" y="1566271"/>
            <a:ext cx="4166985" cy="4166985"/>
            <a:chOff x="3727704" y="1566271"/>
            <a:chExt cx="4736592" cy="4736592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0D4C51A6-2128-4959-B346-DD5CC48805F5}"/>
                </a:ext>
              </a:extLst>
            </p:cNvPr>
            <p:cNvSpPr/>
            <p:nvPr/>
          </p:nvSpPr>
          <p:spPr>
            <a:xfrm>
              <a:off x="6147148" y="1743543"/>
              <a:ext cx="1378804" cy="2143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5087"/>
                  </a:lnTo>
                  <a:cubicBezTo>
                    <a:pt x="19507" y="5689"/>
                    <a:pt x="17224" y="5999"/>
                    <a:pt x="14898" y="5999"/>
                  </a:cubicBezTo>
                  <a:cubicBezTo>
                    <a:pt x="8415" y="5999"/>
                    <a:pt x="2707" y="3620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D27C5D58-5BD1-4682-B4C3-D8A044DB5E06}"/>
                </a:ext>
              </a:extLst>
            </p:cNvPr>
            <p:cNvSpPr/>
            <p:nvPr/>
          </p:nvSpPr>
          <p:spPr>
            <a:xfrm>
              <a:off x="4689876" y="1743543"/>
              <a:ext cx="1381606" cy="2140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94" y="3474"/>
                  </a:moveTo>
                  <a:cubicBezTo>
                    <a:pt x="14429" y="5075"/>
                    <a:pt x="10676" y="5960"/>
                    <a:pt x="6806" y="5960"/>
                  </a:cubicBezTo>
                  <a:cubicBezTo>
                    <a:pt x="4469" y="5960"/>
                    <a:pt x="2132" y="5631"/>
                    <a:pt x="0" y="5019"/>
                  </a:cubicBezTo>
                  <a:lnTo>
                    <a:pt x="21571" y="21600"/>
                  </a:lnTo>
                  <a:lnTo>
                    <a:pt x="21600" y="0"/>
                  </a:lnTo>
                  <a:cubicBezTo>
                    <a:pt x="20607" y="1328"/>
                    <a:pt x="19190" y="2505"/>
                    <a:pt x="17394" y="347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6B2A062E-1FDE-4BB2-8484-4F5AF9E200D4}"/>
                </a:ext>
              </a:extLst>
            </p:cNvPr>
            <p:cNvSpPr/>
            <p:nvPr/>
          </p:nvSpPr>
          <p:spPr>
            <a:xfrm>
              <a:off x="3895850" y="2294019"/>
              <a:ext cx="2112110" cy="1640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7538" y="0"/>
                  </a:lnTo>
                  <a:cubicBezTo>
                    <a:pt x="7901" y="1868"/>
                    <a:pt x="7958" y="3821"/>
                    <a:pt x="7690" y="5750"/>
                  </a:cubicBezTo>
                  <a:cubicBezTo>
                    <a:pt x="6955" y="11095"/>
                    <a:pt x="3926" y="15285"/>
                    <a:pt x="0" y="16698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2E212663-AADF-4DAC-AD0C-67C39242855B}"/>
                </a:ext>
              </a:extLst>
            </p:cNvPr>
            <p:cNvSpPr/>
            <p:nvPr/>
          </p:nvSpPr>
          <p:spPr>
            <a:xfrm>
              <a:off x="3886509" y="3637553"/>
              <a:ext cx="2109308" cy="144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94" y="4856"/>
                  </a:moveTo>
                  <a:cubicBezTo>
                    <a:pt x="5108" y="10200"/>
                    <a:pt x="4879" y="16688"/>
                    <a:pt x="2573" y="21600"/>
                  </a:cubicBezTo>
                  <a:lnTo>
                    <a:pt x="21600" y="5581"/>
                  </a:lnTo>
                  <a:lnTo>
                    <a:pt x="0" y="0"/>
                  </a:lnTo>
                  <a:cubicBezTo>
                    <a:pt x="1205" y="1284"/>
                    <a:pt x="2229" y="2930"/>
                    <a:pt x="2994" y="485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03C4BE41-8937-49E6-B937-C255D2D474A6}"/>
                </a:ext>
              </a:extLst>
            </p:cNvPr>
            <p:cNvSpPr/>
            <p:nvPr/>
          </p:nvSpPr>
          <p:spPr>
            <a:xfrm>
              <a:off x="4176094" y="4076067"/>
              <a:ext cx="1857088" cy="2014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41" y="12116"/>
                  </a:moveTo>
                  <a:cubicBezTo>
                    <a:pt x="9550" y="13626"/>
                    <a:pt x="12604" y="17348"/>
                    <a:pt x="13060" y="21600"/>
                  </a:cubicBezTo>
                  <a:lnTo>
                    <a:pt x="21600" y="0"/>
                  </a:lnTo>
                  <a:lnTo>
                    <a:pt x="0" y="11455"/>
                  </a:lnTo>
                  <a:cubicBezTo>
                    <a:pt x="282" y="11435"/>
                    <a:pt x="576" y="11425"/>
                    <a:pt x="858" y="11425"/>
                  </a:cubicBezTo>
                  <a:cubicBezTo>
                    <a:pt x="2282" y="11425"/>
                    <a:pt x="3694" y="11655"/>
                    <a:pt x="5041" y="1211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3075ECEC-5B3D-4B83-A97B-AB6D0AE5BE8A}"/>
                </a:ext>
              </a:extLst>
            </p:cNvPr>
            <p:cNvSpPr/>
            <p:nvPr/>
          </p:nvSpPr>
          <p:spPr>
            <a:xfrm>
              <a:off x="5371805" y="4094727"/>
              <a:ext cx="1467547" cy="2014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66" y="18399"/>
                  </a:moveTo>
                  <a:cubicBezTo>
                    <a:pt x="14863" y="18399"/>
                    <a:pt x="18740" y="19569"/>
                    <a:pt x="21600" y="21600"/>
                  </a:cubicBezTo>
                  <a:lnTo>
                    <a:pt x="10793" y="0"/>
                  </a:lnTo>
                  <a:lnTo>
                    <a:pt x="0" y="21560"/>
                  </a:lnTo>
                  <a:cubicBezTo>
                    <a:pt x="1554" y="20469"/>
                    <a:pt x="3396" y="19629"/>
                    <a:pt x="5472" y="19079"/>
                  </a:cubicBezTo>
                  <a:cubicBezTo>
                    <a:pt x="7177" y="18629"/>
                    <a:pt x="8964" y="18399"/>
                    <a:pt x="10766" y="1839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46FE03CC-E3DE-4882-A9FA-94D70A365F89}"/>
                </a:ext>
              </a:extLst>
            </p:cNvPr>
            <p:cNvSpPr/>
            <p:nvPr/>
          </p:nvSpPr>
          <p:spPr>
            <a:xfrm>
              <a:off x="6175172" y="4076067"/>
              <a:ext cx="1858956" cy="2011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99" y="11481"/>
                  </a:moveTo>
                  <a:cubicBezTo>
                    <a:pt x="21003" y="11481"/>
                    <a:pt x="21307" y="11491"/>
                    <a:pt x="21600" y="11511"/>
                  </a:cubicBezTo>
                  <a:lnTo>
                    <a:pt x="0" y="0"/>
                  </a:lnTo>
                  <a:lnTo>
                    <a:pt x="8488" y="21600"/>
                  </a:lnTo>
                  <a:cubicBezTo>
                    <a:pt x="8662" y="20037"/>
                    <a:pt x="9194" y="18524"/>
                    <a:pt x="10062" y="17132"/>
                  </a:cubicBezTo>
                  <a:cubicBezTo>
                    <a:pt x="12265" y="13645"/>
                    <a:pt x="16336" y="11481"/>
                    <a:pt x="20699" y="1148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8B74ECE8-CEA5-4A4A-A614-E3A2041E7748}"/>
                </a:ext>
              </a:extLst>
            </p:cNvPr>
            <p:cNvSpPr/>
            <p:nvPr/>
          </p:nvSpPr>
          <p:spPr>
            <a:xfrm>
              <a:off x="6212538" y="3637553"/>
              <a:ext cx="2113045" cy="144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55" y="21600"/>
                  </a:moveTo>
                  <a:cubicBezTo>
                    <a:pt x="18115" y="19786"/>
                    <a:pt x="17551" y="17735"/>
                    <a:pt x="17284" y="15530"/>
                  </a:cubicBezTo>
                  <a:cubicBezTo>
                    <a:pt x="16549" y="9460"/>
                    <a:pt x="18286" y="3474"/>
                    <a:pt x="21600" y="0"/>
                  </a:cubicBezTo>
                  <a:lnTo>
                    <a:pt x="0" y="5567"/>
                  </a:lnTo>
                  <a:lnTo>
                    <a:pt x="18955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Figure">
              <a:extLst>
                <a:ext uri="{FF2B5EF4-FFF2-40B4-BE49-F238E27FC236}">
                  <a16:creationId xmlns:a16="http://schemas.microsoft.com/office/drawing/2014/main" id="{50FD0734-9A71-4FE1-941C-9D275A432405}"/>
                </a:ext>
              </a:extLst>
            </p:cNvPr>
            <p:cNvSpPr/>
            <p:nvPr/>
          </p:nvSpPr>
          <p:spPr>
            <a:xfrm>
              <a:off x="6203197" y="2294018"/>
              <a:ext cx="2110242" cy="1641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51" y="14036"/>
                  </a:moveTo>
                  <a:cubicBezTo>
                    <a:pt x="14419" y="10548"/>
                    <a:pt x="13109" y="5084"/>
                    <a:pt x="14123" y="0"/>
                  </a:cubicBezTo>
                  <a:lnTo>
                    <a:pt x="0" y="21600"/>
                  </a:lnTo>
                  <a:lnTo>
                    <a:pt x="21600" y="16737"/>
                  </a:lnTo>
                  <a:cubicBezTo>
                    <a:pt x="20166" y="16209"/>
                    <a:pt x="18818" y="15288"/>
                    <a:pt x="17651" y="14036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Figure">
              <a:extLst>
                <a:ext uri="{FF2B5EF4-FFF2-40B4-BE49-F238E27FC236}">
                  <a16:creationId xmlns:a16="http://schemas.microsoft.com/office/drawing/2014/main" id="{6D822350-49CC-4C62-83C9-B143E23CBBF2}"/>
                </a:ext>
              </a:extLst>
            </p:cNvPr>
            <p:cNvSpPr/>
            <p:nvPr/>
          </p:nvSpPr>
          <p:spPr>
            <a:xfrm>
              <a:off x="6249904" y="1678232"/>
              <a:ext cx="1333031" cy="52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319"/>
                  </a:moveTo>
                  <a:lnTo>
                    <a:pt x="18391" y="14170"/>
                  </a:lnTo>
                  <a:lnTo>
                    <a:pt x="18951" y="17617"/>
                  </a:lnTo>
                  <a:cubicBezTo>
                    <a:pt x="17286" y="19264"/>
                    <a:pt x="15470" y="20183"/>
                    <a:pt x="13578" y="20183"/>
                  </a:cubicBezTo>
                  <a:cubicBezTo>
                    <a:pt x="7886" y="20183"/>
                    <a:pt x="2952" y="11987"/>
                    <a:pt x="500" y="0"/>
                  </a:cubicBezTo>
                  <a:lnTo>
                    <a:pt x="0" y="651"/>
                  </a:lnTo>
                  <a:cubicBezTo>
                    <a:pt x="2543" y="13060"/>
                    <a:pt x="7674" y="21600"/>
                    <a:pt x="13578" y="21600"/>
                  </a:cubicBezTo>
                  <a:cubicBezTo>
                    <a:pt x="15545" y="21600"/>
                    <a:pt x="17422" y="20643"/>
                    <a:pt x="19163" y="18919"/>
                  </a:cubicBezTo>
                  <a:lnTo>
                    <a:pt x="19602" y="21600"/>
                  </a:lnTo>
                  <a:lnTo>
                    <a:pt x="21600" y="15319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Figure">
              <a:extLst>
                <a:ext uri="{FF2B5EF4-FFF2-40B4-BE49-F238E27FC236}">
                  <a16:creationId xmlns:a16="http://schemas.microsoft.com/office/drawing/2014/main" id="{95486F1A-1A2E-4C5D-89D1-DBBAD1AA24C1}"/>
                </a:ext>
              </a:extLst>
            </p:cNvPr>
            <p:cNvSpPr/>
            <p:nvPr/>
          </p:nvSpPr>
          <p:spPr>
            <a:xfrm>
              <a:off x="4736583" y="1566271"/>
              <a:ext cx="1253628" cy="65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40" extrusionOk="0">
                  <a:moveTo>
                    <a:pt x="21552" y="0"/>
                  </a:moveTo>
                  <a:lnTo>
                    <a:pt x="18622" y="3195"/>
                  </a:lnTo>
                  <a:lnTo>
                    <a:pt x="20007" y="4467"/>
                  </a:lnTo>
                  <a:cubicBezTo>
                    <a:pt x="19105" y="7407"/>
                    <a:pt x="17866" y="10093"/>
                    <a:pt x="16337" y="12383"/>
                  </a:cubicBezTo>
                  <a:cubicBezTo>
                    <a:pt x="11701" y="19197"/>
                    <a:pt x="5456" y="20497"/>
                    <a:pt x="225" y="16681"/>
                  </a:cubicBezTo>
                  <a:lnTo>
                    <a:pt x="0" y="17642"/>
                  </a:lnTo>
                  <a:cubicBezTo>
                    <a:pt x="5424" y="21600"/>
                    <a:pt x="11911" y="20271"/>
                    <a:pt x="16707" y="13175"/>
                  </a:cubicBezTo>
                  <a:cubicBezTo>
                    <a:pt x="18317" y="10800"/>
                    <a:pt x="19588" y="8001"/>
                    <a:pt x="20522" y="4948"/>
                  </a:cubicBezTo>
                  <a:lnTo>
                    <a:pt x="21600" y="5937"/>
                  </a:lnTo>
                  <a:lnTo>
                    <a:pt x="2155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Figure">
              <a:extLst>
                <a:ext uri="{FF2B5EF4-FFF2-40B4-BE49-F238E27FC236}">
                  <a16:creationId xmlns:a16="http://schemas.microsoft.com/office/drawing/2014/main" id="{4343D404-74EB-4113-9D18-9611A2A9173E}"/>
                </a:ext>
              </a:extLst>
            </p:cNvPr>
            <p:cNvSpPr/>
            <p:nvPr/>
          </p:nvSpPr>
          <p:spPr>
            <a:xfrm>
              <a:off x="8015444" y="3702863"/>
              <a:ext cx="392493" cy="137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8" h="21600" extrusionOk="0">
                  <a:moveTo>
                    <a:pt x="12272" y="21600"/>
                  </a:moveTo>
                  <a:lnTo>
                    <a:pt x="11952" y="18458"/>
                  </a:lnTo>
                  <a:lnTo>
                    <a:pt x="8199" y="19221"/>
                  </a:lnTo>
                  <a:cubicBezTo>
                    <a:pt x="5362" y="17738"/>
                    <a:pt x="3348" y="16079"/>
                    <a:pt x="2342" y="14258"/>
                  </a:cubicBezTo>
                  <a:cubicBezTo>
                    <a:pt x="-633" y="8825"/>
                    <a:pt x="6414" y="3554"/>
                    <a:pt x="19228" y="426"/>
                  </a:cubicBezTo>
                  <a:lnTo>
                    <a:pt x="18221" y="0"/>
                  </a:lnTo>
                  <a:cubicBezTo>
                    <a:pt x="4950" y="3260"/>
                    <a:pt x="-2372" y="8722"/>
                    <a:pt x="694" y="14361"/>
                  </a:cubicBezTo>
                  <a:cubicBezTo>
                    <a:pt x="1747" y="16240"/>
                    <a:pt x="3852" y="17973"/>
                    <a:pt x="6781" y="19515"/>
                  </a:cubicBezTo>
                  <a:lnTo>
                    <a:pt x="3852" y="20117"/>
                  </a:lnTo>
                  <a:lnTo>
                    <a:pt x="12272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7" name="Figure">
              <a:extLst>
                <a:ext uri="{FF2B5EF4-FFF2-40B4-BE49-F238E27FC236}">
                  <a16:creationId xmlns:a16="http://schemas.microsoft.com/office/drawing/2014/main" id="{76947D18-D00B-475A-A5DE-DBB014F39BB4}"/>
                </a:ext>
              </a:extLst>
            </p:cNvPr>
            <p:cNvSpPr/>
            <p:nvPr/>
          </p:nvSpPr>
          <p:spPr>
            <a:xfrm>
              <a:off x="7651127" y="2294019"/>
              <a:ext cx="813169" cy="1166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5" h="21600" extrusionOk="0">
                  <a:moveTo>
                    <a:pt x="20305" y="20892"/>
                  </a:moveTo>
                  <a:lnTo>
                    <a:pt x="16969" y="18144"/>
                  </a:lnTo>
                  <a:lnTo>
                    <a:pt x="16293" y="19751"/>
                  </a:lnTo>
                  <a:cubicBezTo>
                    <a:pt x="13680" y="19094"/>
                    <a:pt x="11184" y="18092"/>
                    <a:pt x="8945" y="16710"/>
                  </a:cubicBezTo>
                  <a:cubicBezTo>
                    <a:pt x="2227" y="12545"/>
                    <a:pt x="-385" y="6083"/>
                    <a:pt x="1411" y="138"/>
                  </a:cubicBezTo>
                  <a:lnTo>
                    <a:pt x="571" y="0"/>
                  </a:lnTo>
                  <a:cubicBezTo>
                    <a:pt x="-1295" y="6169"/>
                    <a:pt x="1434" y="12874"/>
                    <a:pt x="8409" y="17194"/>
                  </a:cubicBezTo>
                  <a:cubicBezTo>
                    <a:pt x="10741" y="18645"/>
                    <a:pt x="13330" y="19682"/>
                    <a:pt x="16060" y="20356"/>
                  </a:cubicBezTo>
                  <a:lnTo>
                    <a:pt x="15523" y="21600"/>
                  </a:lnTo>
                  <a:lnTo>
                    <a:pt x="20305" y="20892"/>
                  </a:ln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Figure">
              <a:extLst>
                <a:ext uri="{FF2B5EF4-FFF2-40B4-BE49-F238E27FC236}">
                  <a16:creationId xmlns:a16="http://schemas.microsoft.com/office/drawing/2014/main" id="{73BC1366-283D-4A21-B58D-57C5F067F97F}"/>
                </a:ext>
              </a:extLst>
            </p:cNvPr>
            <p:cNvSpPr/>
            <p:nvPr/>
          </p:nvSpPr>
          <p:spPr>
            <a:xfrm>
              <a:off x="6969199" y="5260990"/>
              <a:ext cx="1047180" cy="975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6" extrusionOk="0">
                  <a:moveTo>
                    <a:pt x="1464" y="21276"/>
                  </a:moveTo>
                  <a:lnTo>
                    <a:pt x="4008" y="17856"/>
                  </a:lnTo>
                  <a:lnTo>
                    <a:pt x="2158" y="17591"/>
                  </a:lnTo>
                  <a:cubicBezTo>
                    <a:pt x="2505" y="15209"/>
                    <a:pt x="3237" y="12868"/>
                    <a:pt x="4451" y="10649"/>
                  </a:cubicBezTo>
                  <a:cubicBezTo>
                    <a:pt x="8074" y="4033"/>
                    <a:pt x="14798" y="450"/>
                    <a:pt x="21561" y="775"/>
                  </a:cubicBezTo>
                  <a:lnTo>
                    <a:pt x="21600" y="22"/>
                  </a:lnTo>
                  <a:cubicBezTo>
                    <a:pt x="14567" y="-324"/>
                    <a:pt x="7592" y="3402"/>
                    <a:pt x="3834" y="10262"/>
                  </a:cubicBezTo>
                  <a:cubicBezTo>
                    <a:pt x="2582" y="12563"/>
                    <a:pt x="1811" y="15006"/>
                    <a:pt x="1445" y="17469"/>
                  </a:cubicBezTo>
                  <a:lnTo>
                    <a:pt x="0" y="17265"/>
                  </a:lnTo>
                  <a:lnTo>
                    <a:pt x="1464" y="2127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9" name="Figure">
              <a:extLst>
                <a:ext uri="{FF2B5EF4-FFF2-40B4-BE49-F238E27FC236}">
                  <a16:creationId xmlns:a16="http://schemas.microsoft.com/office/drawing/2014/main" id="{B6828A2E-F7DD-41FE-AB7C-484522DCDFC2}"/>
                </a:ext>
              </a:extLst>
            </p:cNvPr>
            <p:cNvSpPr/>
            <p:nvPr/>
          </p:nvSpPr>
          <p:spPr>
            <a:xfrm>
              <a:off x="4063997" y="5186348"/>
              <a:ext cx="1129386" cy="896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427"/>
                  </a:moveTo>
                  <a:lnTo>
                    <a:pt x="3359" y="4698"/>
                  </a:lnTo>
                  <a:lnTo>
                    <a:pt x="3287" y="2517"/>
                  </a:lnTo>
                  <a:cubicBezTo>
                    <a:pt x="5396" y="2450"/>
                    <a:pt x="7557" y="2855"/>
                    <a:pt x="9648" y="3821"/>
                  </a:cubicBezTo>
                  <a:cubicBezTo>
                    <a:pt x="15954" y="6721"/>
                    <a:pt x="20135" y="13733"/>
                    <a:pt x="20939" y="21600"/>
                  </a:cubicBezTo>
                  <a:lnTo>
                    <a:pt x="21600" y="21488"/>
                  </a:lnTo>
                  <a:cubicBezTo>
                    <a:pt x="20760" y="13351"/>
                    <a:pt x="16437" y="6046"/>
                    <a:pt x="9880" y="3057"/>
                  </a:cubicBezTo>
                  <a:cubicBezTo>
                    <a:pt x="7700" y="2045"/>
                    <a:pt x="5449" y="1641"/>
                    <a:pt x="3252" y="1708"/>
                  </a:cubicBezTo>
                  <a:lnTo>
                    <a:pt x="3198" y="0"/>
                  </a:lnTo>
                  <a:lnTo>
                    <a:pt x="0" y="2427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0" name="Figure">
              <a:extLst>
                <a:ext uri="{FF2B5EF4-FFF2-40B4-BE49-F238E27FC236}">
                  <a16:creationId xmlns:a16="http://schemas.microsoft.com/office/drawing/2014/main" id="{0498D6BE-FCC7-43AA-94EB-5980856FA294}"/>
                </a:ext>
              </a:extLst>
            </p:cNvPr>
            <p:cNvSpPr/>
            <p:nvPr/>
          </p:nvSpPr>
          <p:spPr>
            <a:xfrm>
              <a:off x="5381147" y="5932757"/>
              <a:ext cx="1373200" cy="370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69" extrusionOk="0">
                  <a:moveTo>
                    <a:pt x="0" y="18269"/>
                  </a:moveTo>
                  <a:lnTo>
                    <a:pt x="3071" y="16243"/>
                  </a:lnTo>
                  <a:lnTo>
                    <a:pt x="2101" y="12927"/>
                  </a:lnTo>
                  <a:cubicBezTo>
                    <a:pt x="3409" y="9334"/>
                    <a:pt x="4937" y="6387"/>
                    <a:pt x="6656" y="4406"/>
                  </a:cubicBezTo>
                  <a:cubicBezTo>
                    <a:pt x="11843" y="-1489"/>
                    <a:pt x="17427" y="2610"/>
                    <a:pt x="21233" y="13571"/>
                  </a:cubicBezTo>
                  <a:lnTo>
                    <a:pt x="21600" y="12328"/>
                  </a:lnTo>
                  <a:cubicBezTo>
                    <a:pt x="17647" y="952"/>
                    <a:pt x="11858" y="-3331"/>
                    <a:pt x="6465" y="2794"/>
                  </a:cubicBezTo>
                  <a:cubicBezTo>
                    <a:pt x="4673" y="4867"/>
                    <a:pt x="3071" y="7907"/>
                    <a:pt x="1719" y="11637"/>
                  </a:cubicBezTo>
                  <a:lnTo>
                    <a:pt x="970" y="9058"/>
                  </a:lnTo>
                  <a:lnTo>
                    <a:pt x="0" y="18269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1" name="Figure">
              <a:extLst>
                <a:ext uri="{FF2B5EF4-FFF2-40B4-BE49-F238E27FC236}">
                  <a16:creationId xmlns:a16="http://schemas.microsoft.com/office/drawing/2014/main" id="{4B1CBB60-1750-411B-A0C6-9FDC9DD08552}"/>
                </a:ext>
              </a:extLst>
            </p:cNvPr>
            <p:cNvSpPr/>
            <p:nvPr/>
          </p:nvSpPr>
          <p:spPr>
            <a:xfrm>
              <a:off x="3905193" y="2200718"/>
              <a:ext cx="723031" cy="1248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49" y="0"/>
                  </a:moveTo>
                  <a:lnTo>
                    <a:pt x="15879" y="3277"/>
                  </a:lnTo>
                  <a:lnTo>
                    <a:pt x="18530" y="2938"/>
                  </a:lnTo>
                  <a:cubicBezTo>
                    <a:pt x="19172" y="4811"/>
                    <a:pt x="19256" y="6780"/>
                    <a:pt x="18670" y="8766"/>
                  </a:cubicBezTo>
                  <a:cubicBezTo>
                    <a:pt x="16856" y="14739"/>
                    <a:pt x="9377" y="19324"/>
                    <a:pt x="0" y="21035"/>
                  </a:cubicBezTo>
                  <a:lnTo>
                    <a:pt x="307" y="21600"/>
                  </a:lnTo>
                  <a:cubicBezTo>
                    <a:pt x="10047" y="19840"/>
                    <a:pt x="17777" y="15078"/>
                    <a:pt x="19674" y="8879"/>
                  </a:cubicBezTo>
                  <a:cubicBezTo>
                    <a:pt x="20316" y="6813"/>
                    <a:pt x="20205" y="4762"/>
                    <a:pt x="19535" y="2825"/>
                  </a:cubicBezTo>
                  <a:lnTo>
                    <a:pt x="21600" y="2567"/>
                  </a:lnTo>
                  <a:lnTo>
                    <a:pt x="17749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2" name="Figure">
              <a:extLst>
                <a:ext uri="{FF2B5EF4-FFF2-40B4-BE49-F238E27FC236}">
                  <a16:creationId xmlns:a16="http://schemas.microsoft.com/office/drawing/2014/main" id="{22B3E80B-64D2-4CE7-81C7-14AA3920EDF9}"/>
                </a:ext>
              </a:extLst>
            </p:cNvPr>
            <p:cNvSpPr/>
            <p:nvPr/>
          </p:nvSpPr>
          <p:spPr>
            <a:xfrm>
              <a:off x="3727704" y="3674873"/>
              <a:ext cx="506356" cy="1330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9" h="21600" extrusionOk="0">
                  <a:moveTo>
                    <a:pt x="0" y="0"/>
                  </a:moveTo>
                  <a:lnTo>
                    <a:pt x="2870" y="2999"/>
                  </a:lnTo>
                  <a:lnTo>
                    <a:pt x="4987" y="1833"/>
                  </a:lnTo>
                  <a:cubicBezTo>
                    <a:pt x="8288" y="2954"/>
                    <a:pt x="11195" y="4332"/>
                    <a:pt x="13455" y="5968"/>
                  </a:cubicBezTo>
                  <a:cubicBezTo>
                    <a:pt x="20201" y="10891"/>
                    <a:pt x="19411" y="16798"/>
                    <a:pt x="12594" y="21297"/>
                  </a:cubicBezTo>
                  <a:lnTo>
                    <a:pt x="13706" y="21600"/>
                  </a:lnTo>
                  <a:cubicBezTo>
                    <a:pt x="20775" y="16935"/>
                    <a:pt x="21600" y="10815"/>
                    <a:pt x="14603" y="5695"/>
                  </a:cubicBezTo>
                  <a:cubicBezTo>
                    <a:pt x="12271" y="3984"/>
                    <a:pt x="9257" y="2545"/>
                    <a:pt x="5813" y="1394"/>
                  </a:cubicBezTo>
                  <a:lnTo>
                    <a:pt x="7463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6" name="Cercle">
              <a:extLst>
                <a:ext uri="{FF2B5EF4-FFF2-40B4-BE49-F238E27FC236}">
                  <a16:creationId xmlns:a16="http://schemas.microsoft.com/office/drawing/2014/main" id="{6BF4F648-D9F5-4B23-9104-3FA8455799C2}"/>
                </a:ext>
              </a:extLst>
            </p:cNvPr>
            <p:cNvSpPr/>
            <p:nvPr/>
          </p:nvSpPr>
          <p:spPr>
            <a:xfrm>
              <a:off x="4998146" y="2881815"/>
              <a:ext cx="2198986" cy="219630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39814CE6-7C38-4C55-A079-7C9BAD6B1ADD}"/>
              </a:ext>
            </a:extLst>
          </p:cNvPr>
          <p:cNvGrpSpPr/>
          <p:nvPr/>
        </p:nvGrpSpPr>
        <p:grpSpPr>
          <a:xfrm>
            <a:off x="4763852" y="5777603"/>
            <a:ext cx="2664296" cy="919418"/>
            <a:chOff x="407368" y="1877631"/>
            <a:chExt cx="2879315" cy="919418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3A5DA70D-980C-4EE5-BDB6-785C3798315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A26FF2E3-C68B-4767-AF50-99B2C232047C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C72444D8-B0CF-452F-A3DE-E70E9F6DEFDE}"/>
              </a:ext>
            </a:extLst>
          </p:cNvPr>
          <p:cNvGrpSpPr/>
          <p:nvPr/>
        </p:nvGrpSpPr>
        <p:grpSpPr>
          <a:xfrm>
            <a:off x="9029177" y="1781150"/>
            <a:ext cx="2664296" cy="919418"/>
            <a:chOff x="407368" y="1877631"/>
            <a:chExt cx="2879315" cy="919418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DE52524F-99B0-4790-9FE8-1170AA1C99E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16872B4-8184-4E09-BF6C-6F0B8DC76B81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A4FF8B9C-61B4-482A-9E80-8F756B48085A}"/>
              </a:ext>
            </a:extLst>
          </p:cNvPr>
          <p:cNvGrpSpPr/>
          <p:nvPr/>
        </p:nvGrpSpPr>
        <p:grpSpPr>
          <a:xfrm>
            <a:off x="9029177" y="5263435"/>
            <a:ext cx="2664296" cy="919418"/>
            <a:chOff x="407368" y="1877631"/>
            <a:chExt cx="2879315" cy="919418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7117D0F5-C2DD-433E-9DB8-6BCBC25DA52C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6B43D6B-7425-4482-A66D-2F3E03F24286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D6A80FDB-C71C-473D-B479-C361EADCE250}"/>
              </a:ext>
            </a:extLst>
          </p:cNvPr>
          <p:cNvGrpSpPr/>
          <p:nvPr/>
        </p:nvGrpSpPr>
        <p:grpSpPr>
          <a:xfrm>
            <a:off x="9029177" y="4102674"/>
            <a:ext cx="2664296" cy="919418"/>
            <a:chOff x="407368" y="1877631"/>
            <a:chExt cx="2879315" cy="919418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0319912-6532-4AE8-A83F-5B217E90AF2B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EF09E199-3782-46A8-98EE-98A279C83979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9415EF9-1429-4E6A-A9FF-75A9A4DDD4B6}"/>
              </a:ext>
            </a:extLst>
          </p:cNvPr>
          <p:cNvGrpSpPr/>
          <p:nvPr/>
        </p:nvGrpSpPr>
        <p:grpSpPr>
          <a:xfrm>
            <a:off x="9029177" y="2941912"/>
            <a:ext cx="2664296" cy="919418"/>
            <a:chOff x="407368" y="1877631"/>
            <a:chExt cx="2879315" cy="919418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79A2D5E-CD5E-4328-BF4A-6C443215EA30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102F53A-FA5F-4BDA-8C28-3C6564BD5F5C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pic>
        <p:nvPicPr>
          <p:cNvPr id="115" name="Graphic 114" descr="Puzzle">
            <a:extLst>
              <a:ext uri="{FF2B5EF4-FFF2-40B4-BE49-F238E27FC236}">
                <a16:creationId xmlns:a16="http://schemas.microsoft.com/office/drawing/2014/main" id="{AA3A28C1-A4F1-41BC-AB83-BEC611213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75476"/>
            <a:ext cx="512064" cy="512064"/>
          </a:xfrm>
          <a:prstGeom prst="rect">
            <a:avLst/>
          </a:prstGeom>
        </p:spPr>
      </p:pic>
      <p:pic>
        <p:nvPicPr>
          <p:cNvPr id="116" name="Graphic 115" descr="Fire">
            <a:extLst>
              <a:ext uri="{FF2B5EF4-FFF2-40B4-BE49-F238E27FC236}">
                <a16:creationId xmlns:a16="http://schemas.microsoft.com/office/drawing/2014/main" id="{4D70D4CC-9AAB-44F8-B6F6-D71F816B54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5139016"/>
            <a:ext cx="512064" cy="512064"/>
          </a:xfrm>
          <a:prstGeom prst="rect">
            <a:avLst/>
          </a:prstGeom>
        </p:spPr>
      </p:pic>
      <p:pic>
        <p:nvPicPr>
          <p:cNvPr id="117" name="Graphic 116" descr="Rocket">
            <a:extLst>
              <a:ext uri="{FF2B5EF4-FFF2-40B4-BE49-F238E27FC236}">
                <a16:creationId xmlns:a16="http://schemas.microsoft.com/office/drawing/2014/main" id="{446411D2-A699-4CD5-9A1F-6B52B9828E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118" name="Graphic 117" descr="Eye">
            <a:extLst>
              <a:ext uri="{FF2B5EF4-FFF2-40B4-BE49-F238E27FC236}">
                <a16:creationId xmlns:a16="http://schemas.microsoft.com/office/drawing/2014/main" id="{DF8CA02C-C8E3-40B1-9C76-A10D2A57F6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2939913"/>
            <a:ext cx="512064" cy="512064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3AB1E97-5711-4F5B-A02B-1480FD17D3A2}"/>
              </a:ext>
            </a:extLst>
          </p:cNvPr>
          <p:cNvGrpSpPr/>
          <p:nvPr/>
        </p:nvGrpSpPr>
        <p:grpSpPr>
          <a:xfrm>
            <a:off x="498527" y="1781150"/>
            <a:ext cx="2664296" cy="919418"/>
            <a:chOff x="407368" y="1877631"/>
            <a:chExt cx="2879315" cy="919418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6E4B46F8-80BC-4679-B204-7E597F728489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rgbClr val="2D77A8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rgbClr val="2D77A8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DDDF850-A339-4055-8BC8-73D543699F82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A64300E9-7F72-4ABD-95B8-F447B82AB615}"/>
              </a:ext>
            </a:extLst>
          </p:cNvPr>
          <p:cNvGrpSpPr/>
          <p:nvPr/>
        </p:nvGrpSpPr>
        <p:grpSpPr>
          <a:xfrm>
            <a:off x="498527" y="5263435"/>
            <a:ext cx="2664296" cy="919418"/>
            <a:chOff x="407368" y="1877631"/>
            <a:chExt cx="2879315" cy="919418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CBE3BE5E-120A-4334-8673-82A7A04B1534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8992E4C-45D5-4786-9935-801CA21C62C1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828BDDAF-4AE9-495A-AAA4-BA976FE4BD39}"/>
              </a:ext>
            </a:extLst>
          </p:cNvPr>
          <p:cNvGrpSpPr/>
          <p:nvPr/>
        </p:nvGrpSpPr>
        <p:grpSpPr>
          <a:xfrm>
            <a:off x="498527" y="4102674"/>
            <a:ext cx="2664296" cy="919418"/>
            <a:chOff x="407368" y="1877631"/>
            <a:chExt cx="2879315" cy="919418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E09DA2D-724A-44E7-B5E3-7728F047259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6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6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C4CFAD0-933A-440D-9FAE-C3D12731D77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42B460F-5B64-4108-88C6-5BA16A2858F5}"/>
              </a:ext>
            </a:extLst>
          </p:cNvPr>
          <p:cNvGrpSpPr/>
          <p:nvPr/>
        </p:nvGrpSpPr>
        <p:grpSpPr>
          <a:xfrm>
            <a:off x="498527" y="2941912"/>
            <a:ext cx="2664296" cy="919418"/>
            <a:chOff x="407368" y="1877631"/>
            <a:chExt cx="2879315" cy="919418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B82EC6B-DF29-443F-9B20-9E60BF4F0A3C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A01BC1-0844-4A19-B95E-DB8AAD6D4FA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pic>
        <p:nvPicPr>
          <p:cNvPr id="139" name="Graphic 138" descr="Magnifying glass">
            <a:extLst>
              <a:ext uri="{FF2B5EF4-FFF2-40B4-BE49-F238E27FC236}">
                <a16:creationId xmlns:a16="http://schemas.microsoft.com/office/drawing/2014/main" id="{A010EBA5-D337-4F60-A5F5-6892B29B9B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5145238"/>
            <a:ext cx="512064" cy="512064"/>
          </a:xfrm>
          <a:prstGeom prst="rect">
            <a:avLst/>
          </a:prstGeom>
        </p:spPr>
      </p:pic>
      <p:pic>
        <p:nvPicPr>
          <p:cNvPr id="140" name="Graphic 139" descr="Lightbulb">
            <a:extLst>
              <a:ext uri="{FF2B5EF4-FFF2-40B4-BE49-F238E27FC236}">
                <a16:creationId xmlns:a16="http://schemas.microsoft.com/office/drawing/2014/main" id="{C457C140-283F-4DF0-892A-0591E4C478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2868096"/>
            <a:ext cx="512064" cy="512064"/>
          </a:xfrm>
          <a:prstGeom prst="rect">
            <a:avLst/>
          </a:prstGeom>
        </p:spPr>
      </p:pic>
      <p:pic>
        <p:nvPicPr>
          <p:cNvPr id="141" name="Graphic 140" descr="Bar chart">
            <a:extLst>
              <a:ext uri="{FF2B5EF4-FFF2-40B4-BE49-F238E27FC236}">
                <a16:creationId xmlns:a16="http://schemas.microsoft.com/office/drawing/2014/main" id="{C5F2D977-228D-4D8E-9F35-BC6C9CAEC05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650759" y="4063912"/>
            <a:ext cx="512064" cy="512064"/>
          </a:xfrm>
          <a:prstGeom prst="rect">
            <a:avLst/>
          </a:prstGeom>
        </p:spPr>
      </p:pic>
      <p:pic>
        <p:nvPicPr>
          <p:cNvPr id="142" name="Graphic 141" descr="Chat">
            <a:extLst>
              <a:ext uri="{FF2B5EF4-FFF2-40B4-BE49-F238E27FC236}">
                <a16:creationId xmlns:a16="http://schemas.microsoft.com/office/drawing/2014/main" id="{4A56D724-3C7B-4E0E-AF09-A27085A011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650759" y="1771459"/>
            <a:ext cx="512064" cy="512064"/>
          </a:xfrm>
          <a:prstGeom prst="rect">
            <a:avLst/>
          </a:prstGeom>
        </p:spPr>
      </p:pic>
      <p:pic>
        <p:nvPicPr>
          <p:cNvPr id="143" name="Graphic 142" descr="Bullseye">
            <a:extLst>
              <a:ext uri="{FF2B5EF4-FFF2-40B4-BE49-F238E27FC236}">
                <a16:creationId xmlns:a16="http://schemas.microsoft.com/office/drawing/2014/main" id="{2C95B397-2810-4B12-A8F1-31216258715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453451" y="5702518"/>
            <a:ext cx="512064" cy="512064"/>
          </a:xfrm>
          <a:prstGeom prst="rect">
            <a:avLst/>
          </a:prstGeom>
        </p:spPr>
      </p:pic>
      <p:sp>
        <p:nvSpPr>
          <p:cNvPr id="161" name="TextBox 160">
            <a:extLst>
              <a:ext uri="{FF2B5EF4-FFF2-40B4-BE49-F238E27FC236}">
                <a16:creationId xmlns:a16="http://schemas.microsoft.com/office/drawing/2014/main" id="{66171461-E2AB-4FA6-8813-12BCD1378D63}"/>
              </a:ext>
            </a:extLst>
          </p:cNvPr>
          <p:cNvSpPr txBox="1"/>
          <p:nvPr/>
        </p:nvSpPr>
        <p:spPr>
          <a:xfrm>
            <a:off x="6241172" y="212331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8EA97B46-55E0-4D5D-B647-F2B3806A4368}"/>
              </a:ext>
            </a:extLst>
          </p:cNvPr>
          <p:cNvSpPr txBox="1"/>
          <p:nvPr/>
        </p:nvSpPr>
        <p:spPr>
          <a:xfrm>
            <a:off x="6871981" y="265531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6A68D9F-1866-41D0-A72E-761753ECD057}"/>
              </a:ext>
            </a:extLst>
          </p:cNvPr>
          <p:cNvSpPr txBox="1"/>
          <p:nvPr/>
        </p:nvSpPr>
        <p:spPr>
          <a:xfrm>
            <a:off x="7026944" y="3543425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FFB6A415-14D8-4758-9595-D62316B619C3}"/>
              </a:ext>
            </a:extLst>
          </p:cNvPr>
          <p:cNvSpPr txBox="1"/>
          <p:nvPr/>
        </p:nvSpPr>
        <p:spPr>
          <a:xfrm>
            <a:off x="6580851" y="4330939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C21CCCF3-AB12-4DEB-BD33-CC7CE1CE1517}"/>
              </a:ext>
            </a:extLst>
          </p:cNvPr>
          <p:cNvSpPr txBox="1"/>
          <p:nvPr/>
        </p:nvSpPr>
        <p:spPr>
          <a:xfrm>
            <a:off x="5743981" y="460836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E71278EF-0EC1-4576-A6C7-25016BDEB117}"/>
              </a:ext>
            </a:extLst>
          </p:cNvPr>
          <p:cNvSpPr txBox="1"/>
          <p:nvPr/>
        </p:nvSpPr>
        <p:spPr>
          <a:xfrm>
            <a:off x="4906103" y="4330939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CAC85D4E-2E00-43AC-A378-08E691A607A5}"/>
              </a:ext>
            </a:extLst>
          </p:cNvPr>
          <p:cNvSpPr txBox="1"/>
          <p:nvPr/>
        </p:nvSpPr>
        <p:spPr>
          <a:xfrm>
            <a:off x="4472436" y="3543425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07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F0D57BDD-744A-4E2D-BB0B-EF8BF71081CE}"/>
              </a:ext>
            </a:extLst>
          </p:cNvPr>
          <p:cNvSpPr txBox="1"/>
          <p:nvPr/>
        </p:nvSpPr>
        <p:spPr>
          <a:xfrm>
            <a:off x="4624473" y="265531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F33F63A0-CFBB-4ABA-8E2C-5B3E41BCC19B}"/>
              </a:ext>
            </a:extLst>
          </p:cNvPr>
          <p:cNvSpPr txBox="1"/>
          <p:nvPr/>
        </p:nvSpPr>
        <p:spPr>
          <a:xfrm>
            <a:off x="5287814" y="2123318"/>
            <a:ext cx="7040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09</a:t>
            </a: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5D4CDFEC-5A84-4AC6-8703-E7771AE39043}"/>
              </a:ext>
            </a:extLst>
          </p:cNvPr>
          <p:cNvSpPr/>
          <p:nvPr/>
        </p:nvSpPr>
        <p:spPr>
          <a:xfrm>
            <a:off x="5253788" y="2849092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192198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C3BEE-C5CE-46D7-9796-E0FCEF662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0738DC-11E2-4992-BACD-33BEB3FAD4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3 Short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255C0-49A1-4332-9C5E-03F0ABF7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5B4B028-A3A6-475B-AA9F-569BED0B5479}"/>
              </a:ext>
            </a:extLst>
          </p:cNvPr>
          <p:cNvGrpSpPr>
            <a:grpSpLocks noChangeAspect="1"/>
          </p:cNvGrpSpPr>
          <p:nvPr/>
        </p:nvGrpSpPr>
        <p:grpSpPr>
          <a:xfrm>
            <a:off x="3776951" y="1566271"/>
            <a:ext cx="4638098" cy="4736592"/>
            <a:chOff x="6900863" y="5540375"/>
            <a:chExt cx="822325" cy="839788"/>
          </a:xfrm>
        </p:grpSpPr>
        <p:sp>
          <p:nvSpPr>
            <p:cNvPr id="9" name="Freeform 173">
              <a:extLst>
                <a:ext uri="{FF2B5EF4-FFF2-40B4-BE49-F238E27FC236}">
                  <a16:creationId xmlns:a16="http://schemas.microsoft.com/office/drawing/2014/main" id="{9BB4F86F-86DA-4561-B619-FE6449998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8376" y="5583238"/>
              <a:ext cx="344488" cy="273050"/>
            </a:xfrm>
            <a:custGeom>
              <a:avLst/>
              <a:gdLst>
                <a:gd name="T0" fmla="*/ 887 w 1370"/>
                <a:gd name="T1" fmla="*/ 1087 h 1087"/>
                <a:gd name="T2" fmla="*/ 877 w 1370"/>
                <a:gd name="T3" fmla="*/ 1018 h 1087"/>
                <a:gd name="T4" fmla="*/ 872 w 1370"/>
                <a:gd name="T5" fmla="*/ 981 h 1087"/>
                <a:gd name="T6" fmla="*/ 869 w 1370"/>
                <a:gd name="T7" fmla="*/ 961 h 1087"/>
                <a:gd name="T8" fmla="*/ 866 w 1370"/>
                <a:gd name="T9" fmla="*/ 943 h 1087"/>
                <a:gd name="T10" fmla="*/ 850 w 1370"/>
                <a:gd name="T11" fmla="*/ 866 h 1087"/>
                <a:gd name="T12" fmla="*/ 820 w 1370"/>
                <a:gd name="T13" fmla="*/ 766 h 1087"/>
                <a:gd name="T14" fmla="*/ 775 w 1370"/>
                <a:gd name="T15" fmla="*/ 656 h 1087"/>
                <a:gd name="T16" fmla="*/ 713 w 1370"/>
                <a:gd name="T17" fmla="*/ 541 h 1087"/>
                <a:gd name="T18" fmla="*/ 634 w 1370"/>
                <a:gd name="T19" fmla="*/ 430 h 1087"/>
                <a:gd name="T20" fmla="*/ 589 w 1370"/>
                <a:gd name="T21" fmla="*/ 377 h 1087"/>
                <a:gd name="T22" fmla="*/ 542 w 1370"/>
                <a:gd name="T23" fmla="*/ 326 h 1087"/>
                <a:gd name="T24" fmla="*/ 491 w 1370"/>
                <a:gd name="T25" fmla="*/ 278 h 1087"/>
                <a:gd name="T26" fmla="*/ 466 w 1370"/>
                <a:gd name="T27" fmla="*/ 255 h 1087"/>
                <a:gd name="T28" fmla="*/ 465 w 1370"/>
                <a:gd name="T29" fmla="*/ 253 h 1087"/>
                <a:gd name="T30" fmla="*/ 468 w 1370"/>
                <a:gd name="T31" fmla="*/ 255 h 1087"/>
                <a:gd name="T32" fmla="*/ 467 w 1370"/>
                <a:gd name="T33" fmla="*/ 255 h 1087"/>
                <a:gd name="T34" fmla="*/ 467 w 1370"/>
                <a:gd name="T35" fmla="*/ 254 h 1087"/>
                <a:gd name="T36" fmla="*/ 463 w 1370"/>
                <a:gd name="T37" fmla="*/ 251 h 1087"/>
                <a:gd name="T38" fmla="*/ 456 w 1370"/>
                <a:gd name="T39" fmla="*/ 246 h 1087"/>
                <a:gd name="T40" fmla="*/ 441 w 1370"/>
                <a:gd name="T41" fmla="*/ 235 h 1087"/>
                <a:gd name="T42" fmla="*/ 385 w 1370"/>
                <a:gd name="T43" fmla="*/ 193 h 1087"/>
                <a:gd name="T44" fmla="*/ 358 w 1370"/>
                <a:gd name="T45" fmla="*/ 173 h 1087"/>
                <a:gd name="T46" fmla="*/ 332 w 1370"/>
                <a:gd name="T47" fmla="*/ 156 h 1087"/>
                <a:gd name="T48" fmla="*/ 232 w 1370"/>
                <a:gd name="T49" fmla="*/ 97 h 1087"/>
                <a:gd name="T50" fmla="*/ 140 w 1370"/>
                <a:gd name="T51" fmla="*/ 52 h 1087"/>
                <a:gd name="T52" fmla="*/ 66 w 1370"/>
                <a:gd name="T53" fmla="*/ 23 h 1087"/>
                <a:gd name="T54" fmla="*/ 0 w 1370"/>
                <a:gd name="T55" fmla="*/ 0 h 1087"/>
                <a:gd name="T56" fmla="*/ 70 w 1370"/>
                <a:gd name="T57" fmla="*/ 2 h 1087"/>
                <a:gd name="T58" fmla="*/ 152 w 1370"/>
                <a:gd name="T59" fmla="*/ 6 h 1087"/>
                <a:gd name="T60" fmla="*/ 257 w 1370"/>
                <a:gd name="T61" fmla="*/ 21 h 1087"/>
                <a:gd name="T62" fmla="*/ 383 w 1370"/>
                <a:gd name="T63" fmla="*/ 50 h 1087"/>
                <a:gd name="T64" fmla="*/ 418 w 1370"/>
                <a:gd name="T65" fmla="*/ 59 h 1087"/>
                <a:gd name="T66" fmla="*/ 450 w 1370"/>
                <a:gd name="T67" fmla="*/ 70 h 1087"/>
                <a:gd name="T68" fmla="*/ 516 w 1370"/>
                <a:gd name="T69" fmla="*/ 94 h 1087"/>
                <a:gd name="T70" fmla="*/ 533 w 1370"/>
                <a:gd name="T71" fmla="*/ 100 h 1087"/>
                <a:gd name="T72" fmla="*/ 542 w 1370"/>
                <a:gd name="T73" fmla="*/ 103 h 1087"/>
                <a:gd name="T74" fmla="*/ 546 w 1370"/>
                <a:gd name="T75" fmla="*/ 105 h 1087"/>
                <a:gd name="T76" fmla="*/ 547 w 1370"/>
                <a:gd name="T77" fmla="*/ 105 h 1087"/>
                <a:gd name="T78" fmla="*/ 548 w 1370"/>
                <a:gd name="T79" fmla="*/ 105 h 1087"/>
                <a:gd name="T80" fmla="*/ 552 w 1370"/>
                <a:gd name="T81" fmla="*/ 107 h 1087"/>
                <a:gd name="T82" fmla="*/ 554 w 1370"/>
                <a:gd name="T83" fmla="*/ 108 h 1087"/>
                <a:gd name="T84" fmla="*/ 589 w 1370"/>
                <a:gd name="T85" fmla="*/ 125 h 1087"/>
                <a:gd name="T86" fmla="*/ 661 w 1370"/>
                <a:gd name="T87" fmla="*/ 159 h 1087"/>
                <a:gd name="T88" fmla="*/ 732 w 1370"/>
                <a:gd name="T89" fmla="*/ 199 h 1087"/>
                <a:gd name="T90" fmla="*/ 803 w 1370"/>
                <a:gd name="T91" fmla="*/ 242 h 1087"/>
                <a:gd name="T92" fmla="*/ 937 w 1370"/>
                <a:gd name="T93" fmla="*/ 342 h 1087"/>
                <a:gd name="T94" fmla="*/ 1056 w 1370"/>
                <a:gd name="T95" fmla="*/ 455 h 1087"/>
                <a:gd name="T96" fmla="*/ 1157 w 1370"/>
                <a:gd name="T97" fmla="*/ 574 h 1087"/>
                <a:gd name="T98" fmla="*/ 1239 w 1370"/>
                <a:gd name="T99" fmla="*/ 690 h 1087"/>
                <a:gd name="T100" fmla="*/ 1302 w 1370"/>
                <a:gd name="T101" fmla="*/ 802 h 1087"/>
                <a:gd name="T102" fmla="*/ 1314 w 1370"/>
                <a:gd name="T103" fmla="*/ 826 h 1087"/>
                <a:gd name="T104" fmla="*/ 1323 w 1370"/>
                <a:gd name="T105" fmla="*/ 845 h 1087"/>
                <a:gd name="T106" fmla="*/ 1339 w 1370"/>
                <a:gd name="T107" fmla="*/ 878 h 1087"/>
                <a:gd name="T108" fmla="*/ 1370 w 1370"/>
                <a:gd name="T109" fmla="*/ 941 h 1087"/>
                <a:gd name="T110" fmla="*/ 887 w 1370"/>
                <a:gd name="T111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0" h="1087">
                  <a:moveTo>
                    <a:pt x="887" y="1087"/>
                  </a:moveTo>
                  <a:cubicBezTo>
                    <a:pt x="887" y="1087"/>
                    <a:pt x="883" y="1062"/>
                    <a:pt x="877" y="1018"/>
                  </a:cubicBezTo>
                  <a:cubicBezTo>
                    <a:pt x="876" y="1007"/>
                    <a:pt x="874" y="995"/>
                    <a:pt x="872" y="981"/>
                  </a:cubicBezTo>
                  <a:cubicBezTo>
                    <a:pt x="871" y="975"/>
                    <a:pt x="870" y="968"/>
                    <a:pt x="869" y="961"/>
                  </a:cubicBezTo>
                  <a:cubicBezTo>
                    <a:pt x="868" y="953"/>
                    <a:pt x="867" y="950"/>
                    <a:pt x="866" y="943"/>
                  </a:cubicBezTo>
                  <a:cubicBezTo>
                    <a:pt x="861" y="921"/>
                    <a:pt x="856" y="895"/>
                    <a:pt x="850" y="866"/>
                  </a:cubicBezTo>
                  <a:cubicBezTo>
                    <a:pt x="843" y="836"/>
                    <a:pt x="831" y="802"/>
                    <a:pt x="820" y="766"/>
                  </a:cubicBezTo>
                  <a:cubicBezTo>
                    <a:pt x="808" y="730"/>
                    <a:pt x="790" y="695"/>
                    <a:pt x="775" y="656"/>
                  </a:cubicBezTo>
                  <a:cubicBezTo>
                    <a:pt x="757" y="618"/>
                    <a:pt x="734" y="581"/>
                    <a:pt x="713" y="541"/>
                  </a:cubicBezTo>
                  <a:cubicBezTo>
                    <a:pt x="688" y="505"/>
                    <a:pt x="663" y="466"/>
                    <a:pt x="634" y="430"/>
                  </a:cubicBezTo>
                  <a:lnTo>
                    <a:pt x="589" y="377"/>
                  </a:lnTo>
                  <a:cubicBezTo>
                    <a:pt x="574" y="359"/>
                    <a:pt x="559" y="341"/>
                    <a:pt x="542" y="326"/>
                  </a:cubicBezTo>
                  <a:cubicBezTo>
                    <a:pt x="525" y="310"/>
                    <a:pt x="508" y="294"/>
                    <a:pt x="491" y="278"/>
                  </a:cubicBezTo>
                  <a:lnTo>
                    <a:pt x="466" y="255"/>
                  </a:lnTo>
                  <a:lnTo>
                    <a:pt x="465" y="253"/>
                  </a:lnTo>
                  <a:cubicBezTo>
                    <a:pt x="472" y="257"/>
                    <a:pt x="466" y="254"/>
                    <a:pt x="468" y="255"/>
                  </a:cubicBezTo>
                  <a:lnTo>
                    <a:pt x="467" y="255"/>
                  </a:lnTo>
                  <a:lnTo>
                    <a:pt x="467" y="254"/>
                  </a:lnTo>
                  <a:lnTo>
                    <a:pt x="463" y="251"/>
                  </a:lnTo>
                  <a:lnTo>
                    <a:pt x="456" y="246"/>
                  </a:lnTo>
                  <a:lnTo>
                    <a:pt x="441" y="235"/>
                  </a:lnTo>
                  <a:cubicBezTo>
                    <a:pt x="422" y="221"/>
                    <a:pt x="404" y="207"/>
                    <a:pt x="385" y="193"/>
                  </a:cubicBezTo>
                  <a:cubicBezTo>
                    <a:pt x="376" y="186"/>
                    <a:pt x="367" y="179"/>
                    <a:pt x="358" y="173"/>
                  </a:cubicBezTo>
                  <a:cubicBezTo>
                    <a:pt x="349" y="167"/>
                    <a:pt x="341" y="162"/>
                    <a:pt x="332" y="156"/>
                  </a:cubicBezTo>
                  <a:cubicBezTo>
                    <a:pt x="297" y="136"/>
                    <a:pt x="265" y="113"/>
                    <a:pt x="232" y="97"/>
                  </a:cubicBezTo>
                  <a:cubicBezTo>
                    <a:pt x="198" y="79"/>
                    <a:pt x="167" y="65"/>
                    <a:pt x="140" y="52"/>
                  </a:cubicBezTo>
                  <a:cubicBezTo>
                    <a:pt x="112" y="38"/>
                    <a:pt x="87" y="31"/>
                    <a:pt x="66" y="23"/>
                  </a:cubicBezTo>
                  <a:cubicBezTo>
                    <a:pt x="24" y="8"/>
                    <a:pt x="0" y="0"/>
                    <a:pt x="0" y="0"/>
                  </a:cubicBezTo>
                  <a:cubicBezTo>
                    <a:pt x="0" y="0"/>
                    <a:pt x="26" y="1"/>
                    <a:pt x="70" y="2"/>
                  </a:cubicBezTo>
                  <a:cubicBezTo>
                    <a:pt x="93" y="3"/>
                    <a:pt x="120" y="2"/>
                    <a:pt x="152" y="6"/>
                  </a:cubicBezTo>
                  <a:cubicBezTo>
                    <a:pt x="183" y="11"/>
                    <a:pt x="218" y="16"/>
                    <a:pt x="257" y="21"/>
                  </a:cubicBezTo>
                  <a:cubicBezTo>
                    <a:pt x="296" y="27"/>
                    <a:pt x="338" y="39"/>
                    <a:pt x="383" y="50"/>
                  </a:cubicBezTo>
                  <a:cubicBezTo>
                    <a:pt x="394" y="53"/>
                    <a:pt x="406" y="56"/>
                    <a:pt x="418" y="59"/>
                  </a:cubicBezTo>
                  <a:cubicBezTo>
                    <a:pt x="428" y="63"/>
                    <a:pt x="439" y="67"/>
                    <a:pt x="450" y="70"/>
                  </a:cubicBezTo>
                  <a:cubicBezTo>
                    <a:pt x="472" y="78"/>
                    <a:pt x="494" y="86"/>
                    <a:pt x="516" y="94"/>
                  </a:cubicBezTo>
                  <a:lnTo>
                    <a:pt x="533" y="100"/>
                  </a:lnTo>
                  <a:lnTo>
                    <a:pt x="542" y="103"/>
                  </a:lnTo>
                  <a:lnTo>
                    <a:pt x="546" y="105"/>
                  </a:lnTo>
                  <a:lnTo>
                    <a:pt x="547" y="105"/>
                  </a:lnTo>
                  <a:lnTo>
                    <a:pt x="548" y="105"/>
                  </a:lnTo>
                  <a:cubicBezTo>
                    <a:pt x="549" y="106"/>
                    <a:pt x="544" y="103"/>
                    <a:pt x="552" y="107"/>
                  </a:cubicBezTo>
                  <a:lnTo>
                    <a:pt x="554" y="108"/>
                  </a:lnTo>
                  <a:cubicBezTo>
                    <a:pt x="566" y="114"/>
                    <a:pt x="577" y="119"/>
                    <a:pt x="589" y="125"/>
                  </a:cubicBezTo>
                  <a:cubicBezTo>
                    <a:pt x="613" y="136"/>
                    <a:pt x="637" y="148"/>
                    <a:pt x="661" y="159"/>
                  </a:cubicBezTo>
                  <a:cubicBezTo>
                    <a:pt x="686" y="170"/>
                    <a:pt x="708" y="185"/>
                    <a:pt x="732" y="199"/>
                  </a:cubicBezTo>
                  <a:cubicBezTo>
                    <a:pt x="755" y="213"/>
                    <a:pt x="779" y="228"/>
                    <a:pt x="803" y="242"/>
                  </a:cubicBezTo>
                  <a:cubicBezTo>
                    <a:pt x="848" y="273"/>
                    <a:pt x="893" y="308"/>
                    <a:pt x="937" y="342"/>
                  </a:cubicBezTo>
                  <a:cubicBezTo>
                    <a:pt x="977" y="380"/>
                    <a:pt x="1019" y="416"/>
                    <a:pt x="1056" y="455"/>
                  </a:cubicBezTo>
                  <a:cubicBezTo>
                    <a:pt x="1091" y="496"/>
                    <a:pt x="1127" y="534"/>
                    <a:pt x="1157" y="574"/>
                  </a:cubicBezTo>
                  <a:cubicBezTo>
                    <a:pt x="1186" y="614"/>
                    <a:pt x="1214" y="651"/>
                    <a:pt x="1239" y="690"/>
                  </a:cubicBezTo>
                  <a:cubicBezTo>
                    <a:pt x="1262" y="730"/>
                    <a:pt x="1283" y="768"/>
                    <a:pt x="1302" y="802"/>
                  </a:cubicBezTo>
                  <a:cubicBezTo>
                    <a:pt x="1306" y="810"/>
                    <a:pt x="1311" y="820"/>
                    <a:pt x="1314" y="826"/>
                  </a:cubicBezTo>
                  <a:cubicBezTo>
                    <a:pt x="1317" y="833"/>
                    <a:pt x="1320" y="839"/>
                    <a:pt x="1323" y="845"/>
                  </a:cubicBezTo>
                  <a:cubicBezTo>
                    <a:pt x="1329" y="857"/>
                    <a:pt x="1335" y="868"/>
                    <a:pt x="1339" y="878"/>
                  </a:cubicBezTo>
                  <a:cubicBezTo>
                    <a:pt x="1359" y="918"/>
                    <a:pt x="1370" y="941"/>
                    <a:pt x="1370" y="941"/>
                  </a:cubicBezTo>
                  <a:lnTo>
                    <a:pt x="887" y="10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74">
              <a:extLst>
                <a:ext uri="{FF2B5EF4-FFF2-40B4-BE49-F238E27FC236}">
                  <a16:creationId xmlns:a16="http://schemas.microsoft.com/office/drawing/2014/main" id="{46EDE5C6-ED66-45A8-990A-344E1698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838" y="5797550"/>
              <a:ext cx="260350" cy="228600"/>
            </a:xfrm>
            <a:custGeom>
              <a:avLst/>
              <a:gdLst>
                <a:gd name="T0" fmla="*/ 164 w 164"/>
                <a:gd name="T1" fmla="*/ 0 h 144"/>
                <a:gd name="T2" fmla="*/ 84 w 164"/>
                <a:gd name="T3" fmla="*/ 144 h 144"/>
                <a:gd name="T4" fmla="*/ 0 w 164"/>
                <a:gd name="T5" fmla="*/ 2 h 144"/>
                <a:gd name="T6" fmla="*/ 164 w 164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4">
                  <a:moveTo>
                    <a:pt x="164" y="0"/>
                  </a:moveTo>
                  <a:lnTo>
                    <a:pt x="84" y="144"/>
                  </a:lnTo>
                  <a:lnTo>
                    <a:pt x="0" y="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75">
              <a:extLst>
                <a:ext uri="{FF2B5EF4-FFF2-40B4-BE49-F238E27FC236}">
                  <a16:creationId xmlns:a16="http://schemas.microsoft.com/office/drawing/2014/main" id="{B6728F0C-7FBF-4145-A9EB-48A775E6E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8676" y="6096000"/>
              <a:ext cx="384175" cy="222250"/>
            </a:xfrm>
            <a:custGeom>
              <a:avLst/>
              <a:gdLst>
                <a:gd name="T0" fmla="*/ 99 w 1529"/>
                <a:gd name="T1" fmla="*/ 372 h 883"/>
                <a:gd name="T2" fmla="*/ 170 w 1529"/>
                <a:gd name="T3" fmla="*/ 397 h 883"/>
                <a:gd name="T4" fmla="*/ 205 w 1529"/>
                <a:gd name="T5" fmla="*/ 410 h 883"/>
                <a:gd name="T6" fmla="*/ 238 w 1529"/>
                <a:gd name="T7" fmla="*/ 420 h 883"/>
                <a:gd name="T8" fmla="*/ 275 w 1529"/>
                <a:gd name="T9" fmla="*/ 432 h 883"/>
                <a:gd name="T10" fmla="*/ 323 w 1529"/>
                <a:gd name="T11" fmla="*/ 443 h 883"/>
                <a:gd name="T12" fmla="*/ 376 w 1529"/>
                <a:gd name="T13" fmla="*/ 453 h 883"/>
                <a:gd name="T14" fmla="*/ 433 w 1529"/>
                <a:gd name="T15" fmla="*/ 461 h 883"/>
                <a:gd name="T16" fmla="*/ 494 w 1529"/>
                <a:gd name="T17" fmla="*/ 466 h 883"/>
                <a:gd name="T18" fmla="*/ 560 w 1529"/>
                <a:gd name="T19" fmla="*/ 469 h 883"/>
                <a:gd name="T20" fmla="*/ 698 w 1529"/>
                <a:gd name="T21" fmla="*/ 460 h 883"/>
                <a:gd name="T22" fmla="*/ 770 w 1529"/>
                <a:gd name="T23" fmla="*/ 450 h 883"/>
                <a:gd name="T24" fmla="*/ 842 w 1529"/>
                <a:gd name="T25" fmla="*/ 436 h 883"/>
                <a:gd name="T26" fmla="*/ 913 w 1529"/>
                <a:gd name="T27" fmla="*/ 416 h 883"/>
                <a:gd name="T28" fmla="*/ 983 w 1529"/>
                <a:gd name="T29" fmla="*/ 392 h 883"/>
                <a:gd name="T30" fmla="*/ 1018 w 1529"/>
                <a:gd name="T31" fmla="*/ 380 h 883"/>
                <a:gd name="T32" fmla="*/ 1051 w 1529"/>
                <a:gd name="T33" fmla="*/ 365 h 883"/>
                <a:gd name="T34" fmla="*/ 1117 w 1529"/>
                <a:gd name="T35" fmla="*/ 334 h 883"/>
                <a:gd name="T36" fmla="*/ 1237 w 1529"/>
                <a:gd name="T37" fmla="*/ 264 h 883"/>
                <a:gd name="T38" fmla="*/ 1291 w 1529"/>
                <a:gd name="T39" fmla="*/ 227 h 883"/>
                <a:gd name="T40" fmla="*/ 1339 w 1529"/>
                <a:gd name="T41" fmla="*/ 189 h 883"/>
                <a:gd name="T42" fmla="*/ 1420 w 1529"/>
                <a:gd name="T43" fmla="*/ 117 h 883"/>
                <a:gd name="T44" fmla="*/ 1453 w 1529"/>
                <a:gd name="T45" fmla="*/ 86 h 883"/>
                <a:gd name="T46" fmla="*/ 1479 w 1529"/>
                <a:gd name="T47" fmla="*/ 57 h 883"/>
                <a:gd name="T48" fmla="*/ 1529 w 1529"/>
                <a:gd name="T49" fmla="*/ 0 h 883"/>
                <a:gd name="T50" fmla="*/ 1497 w 1529"/>
                <a:gd name="T51" fmla="*/ 69 h 883"/>
                <a:gd name="T52" fmla="*/ 1481 w 1529"/>
                <a:gd name="T53" fmla="*/ 105 h 883"/>
                <a:gd name="T54" fmla="*/ 1458 w 1529"/>
                <a:gd name="T55" fmla="*/ 146 h 883"/>
                <a:gd name="T56" fmla="*/ 1398 w 1529"/>
                <a:gd name="T57" fmla="*/ 243 h 883"/>
                <a:gd name="T58" fmla="*/ 1361 w 1529"/>
                <a:gd name="T59" fmla="*/ 297 h 883"/>
                <a:gd name="T60" fmla="*/ 1317 w 1529"/>
                <a:gd name="T61" fmla="*/ 352 h 883"/>
                <a:gd name="T62" fmla="*/ 1213 w 1529"/>
                <a:gd name="T63" fmla="*/ 466 h 883"/>
                <a:gd name="T64" fmla="*/ 1152 w 1529"/>
                <a:gd name="T65" fmla="*/ 521 h 883"/>
                <a:gd name="T66" fmla="*/ 1121 w 1529"/>
                <a:gd name="T67" fmla="*/ 549 h 883"/>
                <a:gd name="T68" fmla="*/ 1087 w 1529"/>
                <a:gd name="T69" fmla="*/ 574 h 883"/>
                <a:gd name="T70" fmla="*/ 1016 w 1529"/>
                <a:gd name="T71" fmla="*/ 626 h 883"/>
                <a:gd name="T72" fmla="*/ 942 w 1529"/>
                <a:gd name="T73" fmla="*/ 673 h 883"/>
                <a:gd name="T74" fmla="*/ 863 w 1529"/>
                <a:gd name="T75" fmla="*/ 716 h 883"/>
                <a:gd name="T76" fmla="*/ 783 w 1529"/>
                <a:gd name="T77" fmla="*/ 754 h 883"/>
                <a:gd name="T78" fmla="*/ 618 w 1529"/>
                <a:gd name="T79" fmla="*/ 816 h 883"/>
                <a:gd name="T80" fmla="*/ 537 w 1529"/>
                <a:gd name="T81" fmla="*/ 838 h 883"/>
                <a:gd name="T82" fmla="*/ 457 w 1529"/>
                <a:gd name="T83" fmla="*/ 856 h 883"/>
                <a:gd name="T84" fmla="*/ 380 w 1529"/>
                <a:gd name="T85" fmla="*/ 869 h 883"/>
                <a:gd name="T86" fmla="*/ 308 w 1529"/>
                <a:gd name="T87" fmla="*/ 877 h 883"/>
                <a:gd name="T88" fmla="*/ 240 w 1529"/>
                <a:gd name="T89" fmla="*/ 882 h 883"/>
                <a:gd name="T90" fmla="*/ 174 w 1529"/>
                <a:gd name="T91" fmla="*/ 883 h 883"/>
                <a:gd name="T92" fmla="*/ 115 w 1529"/>
                <a:gd name="T93" fmla="*/ 882 h 883"/>
                <a:gd name="T94" fmla="*/ 75 w 1529"/>
                <a:gd name="T95" fmla="*/ 881 h 883"/>
                <a:gd name="T96" fmla="*/ 0 w 1529"/>
                <a:gd name="T97" fmla="*/ 877 h 883"/>
                <a:gd name="T98" fmla="*/ 99 w 1529"/>
                <a:gd name="T99" fmla="*/ 37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9" h="883">
                  <a:moveTo>
                    <a:pt x="99" y="372"/>
                  </a:moveTo>
                  <a:cubicBezTo>
                    <a:pt x="99" y="372"/>
                    <a:pt x="125" y="381"/>
                    <a:pt x="170" y="397"/>
                  </a:cubicBezTo>
                  <a:cubicBezTo>
                    <a:pt x="180" y="401"/>
                    <a:pt x="192" y="405"/>
                    <a:pt x="205" y="410"/>
                  </a:cubicBezTo>
                  <a:cubicBezTo>
                    <a:pt x="215" y="413"/>
                    <a:pt x="226" y="416"/>
                    <a:pt x="238" y="420"/>
                  </a:cubicBezTo>
                  <a:cubicBezTo>
                    <a:pt x="250" y="424"/>
                    <a:pt x="262" y="428"/>
                    <a:pt x="275" y="432"/>
                  </a:cubicBezTo>
                  <a:cubicBezTo>
                    <a:pt x="290" y="436"/>
                    <a:pt x="306" y="439"/>
                    <a:pt x="323" y="443"/>
                  </a:cubicBezTo>
                  <a:cubicBezTo>
                    <a:pt x="340" y="446"/>
                    <a:pt x="357" y="451"/>
                    <a:pt x="376" y="453"/>
                  </a:cubicBezTo>
                  <a:cubicBezTo>
                    <a:pt x="394" y="456"/>
                    <a:pt x="413" y="458"/>
                    <a:pt x="433" y="461"/>
                  </a:cubicBezTo>
                  <a:cubicBezTo>
                    <a:pt x="453" y="464"/>
                    <a:pt x="473" y="465"/>
                    <a:pt x="494" y="466"/>
                  </a:cubicBezTo>
                  <a:cubicBezTo>
                    <a:pt x="515" y="467"/>
                    <a:pt x="537" y="469"/>
                    <a:pt x="560" y="469"/>
                  </a:cubicBezTo>
                  <a:cubicBezTo>
                    <a:pt x="604" y="467"/>
                    <a:pt x="651" y="467"/>
                    <a:pt x="698" y="460"/>
                  </a:cubicBezTo>
                  <a:cubicBezTo>
                    <a:pt x="722" y="458"/>
                    <a:pt x="746" y="456"/>
                    <a:pt x="770" y="450"/>
                  </a:cubicBezTo>
                  <a:cubicBezTo>
                    <a:pt x="793" y="445"/>
                    <a:pt x="818" y="442"/>
                    <a:pt x="842" y="436"/>
                  </a:cubicBezTo>
                  <a:cubicBezTo>
                    <a:pt x="866" y="429"/>
                    <a:pt x="889" y="423"/>
                    <a:pt x="913" y="416"/>
                  </a:cubicBezTo>
                  <a:cubicBezTo>
                    <a:pt x="937" y="410"/>
                    <a:pt x="960" y="400"/>
                    <a:pt x="983" y="392"/>
                  </a:cubicBezTo>
                  <a:lnTo>
                    <a:pt x="1018" y="380"/>
                  </a:lnTo>
                  <a:cubicBezTo>
                    <a:pt x="1029" y="375"/>
                    <a:pt x="1040" y="370"/>
                    <a:pt x="1051" y="365"/>
                  </a:cubicBezTo>
                  <a:cubicBezTo>
                    <a:pt x="1073" y="355"/>
                    <a:pt x="1096" y="345"/>
                    <a:pt x="1117" y="334"/>
                  </a:cubicBezTo>
                  <a:cubicBezTo>
                    <a:pt x="1158" y="311"/>
                    <a:pt x="1201" y="290"/>
                    <a:pt x="1237" y="264"/>
                  </a:cubicBezTo>
                  <a:cubicBezTo>
                    <a:pt x="1255" y="251"/>
                    <a:pt x="1274" y="239"/>
                    <a:pt x="1291" y="227"/>
                  </a:cubicBezTo>
                  <a:cubicBezTo>
                    <a:pt x="1308" y="214"/>
                    <a:pt x="1324" y="201"/>
                    <a:pt x="1339" y="189"/>
                  </a:cubicBezTo>
                  <a:cubicBezTo>
                    <a:pt x="1371" y="165"/>
                    <a:pt x="1396" y="140"/>
                    <a:pt x="1420" y="117"/>
                  </a:cubicBezTo>
                  <a:cubicBezTo>
                    <a:pt x="1432" y="106"/>
                    <a:pt x="1443" y="95"/>
                    <a:pt x="1453" y="86"/>
                  </a:cubicBezTo>
                  <a:cubicBezTo>
                    <a:pt x="1463" y="75"/>
                    <a:pt x="1471" y="66"/>
                    <a:pt x="1479" y="57"/>
                  </a:cubicBezTo>
                  <a:cubicBezTo>
                    <a:pt x="1511" y="22"/>
                    <a:pt x="1529" y="0"/>
                    <a:pt x="1529" y="0"/>
                  </a:cubicBezTo>
                  <a:cubicBezTo>
                    <a:pt x="1529" y="0"/>
                    <a:pt x="1517" y="26"/>
                    <a:pt x="1497" y="69"/>
                  </a:cubicBezTo>
                  <a:cubicBezTo>
                    <a:pt x="1492" y="80"/>
                    <a:pt x="1487" y="92"/>
                    <a:pt x="1481" y="105"/>
                  </a:cubicBezTo>
                  <a:cubicBezTo>
                    <a:pt x="1474" y="118"/>
                    <a:pt x="1466" y="132"/>
                    <a:pt x="1458" y="146"/>
                  </a:cubicBezTo>
                  <a:cubicBezTo>
                    <a:pt x="1441" y="175"/>
                    <a:pt x="1423" y="209"/>
                    <a:pt x="1398" y="243"/>
                  </a:cubicBezTo>
                  <a:cubicBezTo>
                    <a:pt x="1387" y="260"/>
                    <a:pt x="1374" y="278"/>
                    <a:pt x="1361" y="297"/>
                  </a:cubicBezTo>
                  <a:cubicBezTo>
                    <a:pt x="1347" y="315"/>
                    <a:pt x="1332" y="333"/>
                    <a:pt x="1317" y="352"/>
                  </a:cubicBezTo>
                  <a:cubicBezTo>
                    <a:pt x="1288" y="391"/>
                    <a:pt x="1251" y="426"/>
                    <a:pt x="1213" y="466"/>
                  </a:cubicBezTo>
                  <a:cubicBezTo>
                    <a:pt x="1194" y="484"/>
                    <a:pt x="1173" y="502"/>
                    <a:pt x="1152" y="521"/>
                  </a:cubicBezTo>
                  <a:cubicBezTo>
                    <a:pt x="1142" y="530"/>
                    <a:pt x="1131" y="540"/>
                    <a:pt x="1121" y="549"/>
                  </a:cubicBezTo>
                  <a:lnTo>
                    <a:pt x="1087" y="574"/>
                  </a:lnTo>
                  <a:cubicBezTo>
                    <a:pt x="1063" y="591"/>
                    <a:pt x="1041" y="610"/>
                    <a:pt x="1016" y="626"/>
                  </a:cubicBezTo>
                  <a:cubicBezTo>
                    <a:pt x="991" y="641"/>
                    <a:pt x="966" y="657"/>
                    <a:pt x="942" y="673"/>
                  </a:cubicBezTo>
                  <a:cubicBezTo>
                    <a:pt x="916" y="688"/>
                    <a:pt x="890" y="701"/>
                    <a:pt x="863" y="716"/>
                  </a:cubicBezTo>
                  <a:cubicBezTo>
                    <a:pt x="837" y="730"/>
                    <a:pt x="810" y="742"/>
                    <a:pt x="783" y="754"/>
                  </a:cubicBezTo>
                  <a:cubicBezTo>
                    <a:pt x="729" y="779"/>
                    <a:pt x="674" y="797"/>
                    <a:pt x="618" y="816"/>
                  </a:cubicBezTo>
                  <a:cubicBezTo>
                    <a:pt x="591" y="825"/>
                    <a:pt x="563" y="830"/>
                    <a:pt x="537" y="838"/>
                  </a:cubicBezTo>
                  <a:cubicBezTo>
                    <a:pt x="510" y="845"/>
                    <a:pt x="483" y="852"/>
                    <a:pt x="457" y="856"/>
                  </a:cubicBezTo>
                  <a:cubicBezTo>
                    <a:pt x="431" y="860"/>
                    <a:pt x="405" y="865"/>
                    <a:pt x="380" y="869"/>
                  </a:cubicBezTo>
                  <a:cubicBezTo>
                    <a:pt x="355" y="873"/>
                    <a:pt x="331" y="874"/>
                    <a:pt x="308" y="877"/>
                  </a:cubicBezTo>
                  <a:cubicBezTo>
                    <a:pt x="284" y="879"/>
                    <a:pt x="262" y="881"/>
                    <a:pt x="240" y="882"/>
                  </a:cubicBezTo>
                  <a:cubicBezTo>
                    <a:pt x="217" y="883"/>
                    <a:pt x="195" y="883"/>
                    <a:pt x="174" y="883"/>
                  </a:cubicBezTo>
                  <a:cubicBezTo>
                    <a:pt x="153" y="883"/>
                    <a:pt x="133" y="882"/>
                    <a:pt x="115" y="882"/>
                  </a:cubicBezTo>
                  <a:cubicBezTo>
                    <a:pt x="101" y="882"/>
                    <a:pt x="87" y="881"/>
                    <a:pt x="75" y="881"/>
                  </a:cubicBezTo>
                  <a:cubicBezTo>
                    <a:pt x="27" y="879"/>
                    <a:pt x="0" y="877"/>
                    <a:pt x="0" y="877"/>
                  </a:cubicBezTo>
                  <a:lnTo>
                    <a:pt x="99" y="37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6">
              <a:extLst>
                <a:ext uri="{FF2B5EF4-FFF2-40B4-BE49-F238E27FC236}">
                  <a16:creationId xmlns:a16="http://schemas.microsoft.com/office/drawing/2014/main" id="{B104C122-C638-4F2E-80FD-0C1388506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6146800"/>
              <a:ext cx="260350" cy="233363"/>
            </a:xfrm>
            <a:custGeom>
              <a:avLst/>
              <a:gdLst>
                <a:gd name="T0" fmla="*/ 90 w 164"/>
                <a:gd name="T1" fmla="*/ 147 h 147"/>
                <a:gd name="T2" fmla="*/ 0 w 164"/>
                <a:gd name="T3" fmla="*/ 10 h 147"/>
                <a:gd name="T4" fmla="*/ 164 w 164"/>
                <a:gd name="T5" fmla="*/ 0 h 147"/>
                <a:gd name="T6" fmla="*/ 90 w 164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147">
                  <a:moveTo>
                    <a:pt x="90" y="147"/>
                  </a:moveTo>
                  <a:lnTo>
                    <a:pt x="0" y="10"/>
                  </a:lnTo>
                  <a:lnTo>
                    <a:pt x="164" y="0"/>
                  </a:lnTo>
                  <a:lnTo>
                    <a:pt x="90" y="1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7">
              <a:extLst>
                <a:ext uri="{FF2B5EF4-FFF2-40B4-BE49-F238E27FC236}">
                  <a16:creationId xmlns:a16="http://schemas.microsoft.com/office/drawing/2014/main" id="{9422BCB0-DF56-4416-BF00-9D7A40482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863" y="5586413"/>
              <a:ext cx="217488" cy="512763"/>
            </a:xfrm>
            <a:custGeom>
              <a:avLst/>
              <a:gdLst>
                <a:gd name="T0" fmla="*/ 862 w 862"/>
                <a:gd name="T1" fmla="*/ 429 h 2040"/>
                <a:gd name="T2" fmla="*/ 785 w 862"/>
                <a:gd name="T3" fmla="*/ 474 h 2040"/>
                <a:gd name="T4" fmla="*/ 744 w 862"/>
                <a:gd name="T5" fmla="*/ 498 h 2040"/>
                <a:gd name="T6" fmla="*/ 710 w 862"/>
                <a:gd name="T7" fmla="*/ 521 h 2040"/>
                <a:gd name="T8" fmla="*/ 671 w 862"/>
                <a:gd name="T9" fmla="*/ 546 h 2040"/>
                <a:gd name="T10" fmla="*/ 650 w 862"/>
                <a:gd name="T11" fmla="*/ 560 h 2040"/>
                <a:gd name="T12" fmla="*/ 628 w 862"/>
                <a:gd name="T13" fmla="*/ 580 h 2040"/>
                <a:gd name="T14" fmla="*/ 580 w 862"/>
                <a:gd name="T15" fmla="*/ 621 h 2040"/>
                <a:gd name="T16" fmla="*/ 554 w 862"/>
                <a:gd name="T17" fmla="*/ 644 h 2040"/>
                <a:gd name="T18" fmla="*/ 531 w 862"/>
                <a:gd name="T19" fmla="*/ 669 h 2040"/>
                <a:gd name="T20" fmla="*/ 481 w 862"/>
                <a:gd name="T21" fmla="*/ 723 h 2040"/>
                <a:gd name="T22" fmla="*/ 474 w 862"/>
                <a:gd name="T23" fmla="*/ 730 h 2040"/>
                <a:gd name="T24" fmla="*/ 471 w 862"/>
                <a:gd name="T25" fmla="*/ 734 h 2040"/>
                <a:gd name="T26" fmla="*/ 470 w 862"/>
                <a:gd name="T27" fmla="*/ 734 h 2040"/>
                <a:gd name="T28" fmla="*/ 473 w 862"/>
                <a:gd name="T29" fmla="*/ 729 h 2040"/>
                <a:gd name="T30" fmla="*/ 473 w 862"/>
                <a:gd name="T31" fmla="*/ 730 h 2040"/>
                <a:gd name="T32" fmla="*/ 471 w 862"/>
                <a:gd name="T33" fmla="*/ 732 h 2040"/>
                <a:gd name="T34" fmla="*/ 458 w 862"/>
                <a:gd name="T35" fmla="*/ 750 h 2040"/>
                <a:gd name="T36" fmla="*/ 431 w 862"/>
                <a:gd name="T37" fmla="*/ 786 h 2040"/>
                <a:gd name="T38" fmla="*/ 418 w 862"/>
                <a:gd name="T39" fmla="*/ 804 h 2040"/>
                <a:gd name="T40" fmla="*/ 407 w 862"/>
                <a:gd name="T41" fmla="*/ 820 h 2040"/>
                <a:gd name="T42" fmla="*/ 386 w 862"/>
                <a:gd name="T43" fmla="*/ 851 h 2040"/>
                <a:gd name="T44" fmla="*/ 344 w 862"/>
                <a:gd name="T45" fmla="*/ 921 h 2040"/>
                <a:gd name="T46" fmla="*/ 272 w 862"/>
                <a:gd name="T47" fmla="*/ 1078 h 2040"/>
                <a:gd name="T48" fmla="*/ 223 w 862"/>
                <a:gd name="T49" fmla="*/ 1247 h 2040"/>
                <a:gd name="T50" fmla="*/ 199 w 862"/>
                <a:gd name="T51" fmla="*/ 1420 h 2040"/>
                <a:gd name="T52" fmla="*/ 198 w 862"/>
                <a:gd name="T53" fmla="*/ 1586 h 2040"/>
                <a:gd name="T54" fmla="*/ 205 w 862"/>
                <a:gd name="T55" fmla="*/ 1663 h 2040"/>
                <a:gd name="T56" fmla="*/ 216 w 862"/>
                <a:gd name="T57" fmla="*/ 1735 h 2040"/>
                <a:gd name="T58" fmla="*/ 245 w 862"/>
                <a:gd name="T59" fmla="*/ 1862 h 2040"/>
                <a:gd name="T60" fmla="*/ 276 w 862"/>
                <a:gd name="T61" fmla="*/ 1958 h 2040"/>
                <a:gd name="T62" fmla="*/ 310 w 862"/>
                <a:gd name="T63" fmla="*/ 2040 h 2040"/>
                <a:gd name="T64" fmla="*/ 255 w 862"/>
                <a:gd name="T65" fmla="*/ 1968 h 2040"/>
                <a:gd name="T66" fmla="*/ 199 w 862"/>
                <a:gd name="T67" fmla="*/ 1881 h 2040"/>
                <a:gd name="T68" fmla="*/ 136 w 862"/>
                <a:gd name="T69" fmla="*/ 1761 h 2040"/>
                <a:gd name="T70" fmla="*/ 104 w 862"/>
                <a:gd name="T71" fmla="*/ 1689 h 2040"/>
                <a:gd name="T72" fmla="*/ 75 w 862"/>
                <a:gd name="T73" fmla="*/ 1610 h 2040"/>
                <a:gd name="T74" fmla="*/ 28 w 862"/>
                <a:gd name="T75" fmla="*/ 1432 h 2040"/>
                <a:gd name="T76" fmla="*/ 3 w 862"/>
                <a:gd name="T77" fmla="*/ 1232 h 2040"/>
                <a:gd name="T78" fmla="*/ 7 w 862"/>
                <a:gd name="T79" fmla="*/ 1022 h 2040"/>
                <a:gd name="T80" fmla="*/ 41 w 862"/>
                <a:gd name="T81" fmla="*/ 811 h 2040"/>
                <a:gd name="T82" fmla="*/ 71 w 862"/>
                <a:gd name="T83" fmla="*/ 706 h 2040"/>
                <a:gd name="T84" fmla="*/ 88 w 862"/>
                <a:gd name="T85" fmla="*/ 654 h 2040"/>
                <a:gd name="T86" fmla="*/ 97 w 862"/>
                <a:gd name="T87" fmla="*/ 628 h 2040"/>
                <a:gd name="T88" fmla="*/ 106 w 862"/>
                <a:gd name="T89" fmla="*/ 607 h 2040"/>
                <a:gd name="T90" fmla="*/ 122 w 862"/>
                <a:gd name="T91" fmla="*/ 565 h 2040"/>
                <a:gd name="T92" fmla="*/ 130 w 862"/>
                <a:gd name="T93" fmla="*/ 544 h 2040"/>
                <a:gd name="T94" fmla="*/ 145 w 862"/>
                <a:gd name="T95" fmla="*/ 516 h 2040"/>
                <a:gd name="T96" fmla="*/ 190 w 862"/>
                <a:gd name="T97" fmla="*/ 429 h 2040"/>
                <a:gd name="T98" fmla="*/ 212 w 862"/>
                <a:gd name="T99" fmla="*/ 387 h 2040"/>
                <a:gd name="T100" fmla="*/ 237 w 862"/>
                <a:gd name="T101" fmla="*/ 348 h 2040"/>
                <a:gd name="T102" fmla="*/ 287 w 862"/>
                <a:gd name="T103" fmla="*/ 275 h 2040"/>
                <a:gd name="T104" fmla="*/ 310 w 862"/>
                <a:gd name="T105" fmla="*/ 241 h 2040"/>
                <a:gd name="T106" fmla="*/ 337 w 862"/>
                <a:gd name="T107" fmla="*/ 208 h 2040"/>
                <a:gd name="T108" fmla="*/ 389 w 862"/>
                <a:gd name="T109" fmla="*/ 147 h 2040"/>
                <a:gd name="T110" fmla="*/ 435 w 862"/>
                <a:gd name="T111" fmla="*/ 96 h 2040"/>
                <a:gd name="T112" fmla="*/ 468 w 862"/>
                <a:gd name="T113" fmla="*/ 63 h 2040"/>
                <a:gd name="T114" fmla="*/ 531 w 862"/>
                <a:gd name="T115" fmla="*/ 0 h 2040"/>
                <a:gd name="T116" fmla="*/ 862 w 862"/>
                <a:gd name="T117" fmla="*/ 429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2" h="2040">
                  <a:moveTo>
                    <a:pt x="862" y="429"/>
                  </a:moveTo>
                  <a:cubicBezTo>
                    <a:pt x="862" y="429"/>
                    <a:pt x="834" y="446"/>
                    <a:pt x="785" y="474"/>
                  </a:cubicBezTo>
                  <a:cubicBezTo>
                    <a:pt x="772" y="481"/>
                    <a:pt x="759" y="489"/>
                    <a:pt x="744" y="498"/>
                  </a:cubicBezTo>
                  <a:cubicBezTo>
                    <a:pt x="730" y="506"/>
                    <a:pt x="722" y="512"/>
                    <a:pt x="710" y="521"/>
                  </a:cubicBezTo>
                  <a:cubicBezTo>
                    <a:pt x="698" y="529"/>
                    <a:pt x="685" y="537"/>
                    <a:pt x="671" y="546"/>
                  </a:cubicBezTo>
                  <a:cubicBezTo>
                    <a:pt x="664" y="551"/>
                    <a:pt x="657" y="556"/>
                    <a:pt x="650" y="560"/>
                  </a:cubicBezTo>
                  <a:cubicBezTo>
                    <a:pt x="643" y="567"/>
                    <a:pt x="635" y="573"/>
                    <a:pt x="628" y="580"/>
                  </a:cubicBezTo>
                  <a:cubicBezTo>
                    <a:pt x="612" y="593"/>
                    <a:pt x="596" y="607"/>
                    <a:pt x="580" y="621"/>
                  </a:cubicBezTo>
                  <a:cubicBezTo>
                    <a:pt x="571" y="629"/>
                    <a:pt x="562" y="636"/>
                    <a:pt x="554" y="644"/>
                  </a:cubicBezTo>
                  <a:cubicBezTo>
                    <a:pt x="547" y="652"/>
                    <a:pt x="539" y="661"/>
                    <a:pt x="531" y="669"/>
                  </a:cubicBezTo>
                  <a:cubicBezTo>
                    <a:pt x="515" y="687"/>
                    <a:pt x="498" y="705"/>
                    <a:pt x="481" y="723"/>
                  </a:cubicBezTo>
                  <a:lnTo>
                    <a:pt x="474" y="730"/>
                  </a:lnTo>
                  <a:lnTo>
                    <a:pt x="471" y="734"/>
                  </a:lnTo>
                  <a:lnTo>
                    <a:pt x="470" y="734"/>
                  </a:lnTo>
                  <a:cubicBezTo>
                    <a:pt x="467" y="740"/>
                    <a:pt x="474" y="727"/>
                    <a:pt x="473" y="729"/>
                  </a:cubicBezTo>
                  <a:lnTo>
                    <a:pt x="473" y="730"/>
                  </a:lnTo>
                  <a:lnTo>
                    <a:pt x="471" y="732"/>
                  </a:lnTo>
                  <a:lnTo>
                    <a:pt x="458" y="750"/>
                  </a:lnTo>
                  <a:cubicBezTo>
                    <a:pt x="449" y="762"/>
                    <a:pt x="440" y="774"/>
                    <a:pt x="431" y="786"/>
                  </a:cubicBezTo>
                  <a:lnTo>
                    <a:pt x="418" y="804"/>
                  </a:lnTo>
                  <a:cubicBezTo>
                    <a:pt x="413" y="811"/>
                    <a:pt x="411" y="815"/>
                    <a:pt x="407" y="820"/>
                  </a:cubicBezTo>
                  <a:cubicBezTo>
                    <a:pt x="400" y="831"/>
                    <a:pt x="393" y="841"/>
                    <a:pt x="386" y="851"/>
                  </a:cubicBezTo>
                  <a:cubicBezTo>
                    <a:pt x="371" y="871"/>
                    <a:pt x="358" y="897"/>
                    <a:pt x="344" y="921"/>
                  </a:cubicBezTo>
                  <a:cubicBezTo>
                    <a:pt x="317" y="971"/>
                    <a:pt x="293" y="1023"/>
                    <a:pt x="272" y="1078"/>
                  </a:cubicBezTo>
                  <a:cubicBezTo>
                    <a:pt x="251" y="1133"/>
                    <a:pt x="235" y="1190"/>
                    <a:pt x="223" y="1247"/>
                  </a:cubicBezTo>
                  <a:cubicBezTo>
                    <a:pt x="211" y="1305"/>
                    <a:pt x="203" y="1363"/>
                    <a:pt x="199" y="1420"/>
                  </a:cubicBezTo>
                  <a:cubicBezTo>
                    <a:pt x="195" y="1477"/>
                    <a:pt x="195" y="1533"/>
                    <a:pt x="198" y="1586"/>
                  </a:cubicBezTo>
                  <a:cubicBezTo>
                    <a:pt x="198" y="1612"/>
                    <a:pt x="203" y="1638"/>
                    <a:pt x="205" y="1663"/>
                  </a:cubicBezTo>
                  <a:cubicBezTo>
                    <a:pt x="207" y="1688"/>
                    <a:pt x="212" y="1712"/>
                    <a:pt x="216" y="1735"/>
                  </a:cubicBezTo>
                  <a:cubicBezTo>
                    <a:pt x="223" y="1782"/>
                    <a:pt x="235" y="1824"/>
                    <a:pt x="245" y="1862"/>
                  </a:cubicBezTo>
                  <a:cubicBezTo>
                    <a:pt x="256" y="1899"/>
                    <a:pt x="267" y="1931"/>
                    <a:pt x="276" y="1958"/>
                  </a:cubicBezTo>
                  <a:cubicBezTo>
                    <a:pt x="298" y="2010"/>
                    <a:pt x="310" y="2040"/>
                    <a:pt x="310" y="2040"/>
                  </a:cubicBezTo>
                  <a:cubicBezTo>
                    <a:pt x="310" y="2040"/>
                    <a:pt x="290" y="2014"/>
                    <a:pt x="255" y="1968"/>
                  </a:cubicBezTo>
                  <a:cubicBezTo>
                    <a:pt x="239" y="1945"/>
                    <a:pt x="220" y="1916"/>
                    <a:pt x="199" y="1881"/>
                  </a:cubicBezTo>
                  <a:cubicBezTo>
                    <a:pt x="179" y="1846"/>
                    <a:pt x="156" y="1807"/>
                    <a:pt x="136" y="1761"/>
                  </a:cubicBezTo>
                  <a:cubicBezTo>
                    <a:pt x="125" y="1739"/>
                    <a:pt x="113" y="1715"/>
                    <a:pt x="104" y="1689"/>
                  </a:cubicBezTo>
                  <a:cubicBezTo>
                    <a:pt x="95" y="1664"/>
                    <a:pt x="83" y="1638"/>
                    <a:pt x="75" y="1610"/>
                  </a:cubicBezTo>
                  <a:cubicBezTo>
                    <a:pt x="56" y="1555"/>
                    <a:pt x="40" y="1495"/>
                    <a:pt x="28" y="1432"/>
                  </a:cubicBezTo>
                  <a:cubicBezTo>
                    <a:pt x="16" y="1369"/>
                    <a:pt x="7" y="1302"/>
                    <a:pt x="3" y="1232"/>
                  </a:cubicBezTo>
                  <a:cubicBezTo>
                    <a:pt x="0" y="1163"/>
                    <a:pt x="0" y="1093"/>
                    <a:pt x="7" y="1022"/>
                  </a:cubicBezTo>
                  <a:cubicBezTo>
                    <a:pt x="13" y="951"/>
                    <a:pt x="25" y="880"/>
                    <a:pt x="41" y="811"/>
                  </a:cubicBezTo>
                  <a:cubicBezTo>
                    <a:pt x="50" y="776"/>
                    <a:pt x="58" y="742"/>
                    <a:pt x="71" y="706"/>
                  </a:cubicBezTo>
                  <a:cubicBezTo>
                    <a:pt x="77" y="689"/>
                    <a:pt x="83" y="671"/>
                    <a:pt x="88" y="654"/>
                  </a:cubicBezTo>
                  <a:lnTo>
                    <a:pt x="97" y="628"/>
                  </a:lnTo>
                  <a:lnTo>
                    <a:pt x="106" y="607"/>
                  </a:lnTo>
                  <a:cubicBezTo>
                    <a:pt x="111" y="593"/>
                    <a:pt x="117" y="579"/>
                    <a:pt x="122" y="565"/>
                  </a:cubicBezTo>
                  <a:lnTo>
                    <a:pt x="130" y="544"/>
                  </a:lnTo>
                  <a:lnTo>
                    <a:pt x="145" y="516"/>
                  </a:lnTo>
                  <a:cubicBezTo>
                    <a:pt x="160" y="487"/>
                    <a:pt x="175" y="458"/>
                    <a:pt x="190" y="429"/>
                  </a:cubicBezTo>
                  <a:cubicBezTo>
                    <a:pt x="197" y="415"/>
                    <a:pt x="204" y="401"/>
                    <a:pt x="212" y="387"/>
                  </a:cubicBezTo>
                  <a:cubicBezTo>
                    <a:pt x="219" y="374"/>
                    <a:pt x="228" y="361"/>
                    <a:pt x="237" y="348"/>
                  </a:cubicBezTo>
                  <a:cubicBezTo>
                    <a:pt x="254" y="323"/>
                    <a:pt x="270" y="299"/>
                    <a:pt x="287" y="275"/>
                  </a:cubicBezTo>
                  <a:cubicBezTo>
                    <a:pt x="295" y="263"/>
                    <a:pt x="302" y="252"/>
                    <a:pt x="310" y="241"/>
                  </a:cubicBezTo>
                  <a:cubicBezTo>
                    <a:pt x="319" y="229"/>
                    <a:pt x="329" y="218"/>
                    <a:pt x="337" y="208"/>
                  </a:cubicBezTo>
                  <a:cubicBezTo>
                    <a:pt x="356" y="187"/>
                    <a:pt x="373" y="166"/>
                    <a:pt x="389" y="147"/>
                  </a:cubicBezTo>
                  <a:cubicBezTo>
                    <a:pt x="405" y="129"/>
                    <a:pt x="423" y="109"/>
                    <a:pt x="435" y="96"/>
                  </a:cubicBezTo>
                  <a:cubicBezTo>
                    <a:pt x="447" y="84"/>
                    <a:pt x="458" y="73"/>
                    <a:pt x="468" y="63"/>
                  </a:cubicBezTo>
                  <a:cubicBezTo>
                    <a:pt x="508" y="23"/>
                    <a:pt x="531" y="0"/>
                    <a:pt x="531" y="0"/>
                  </a:cubicBezTo>
                  <a:lnTo>
                    <a:pt x="862" y="4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8">
              <a:extLst>
                <a:ext uri="{FF2B5EF4-FFF2-40B4-BE49-F238E27FC236}">
                  <a16:creationId xmlns:a16="http://schemas.microsoft.com/office/drawing/2014/main" id="{12D06F1E-0B33-4358-B15D-1A4A4529B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5540375"/>
              <a:ext cx="257175" cy="242888"/>
            </a:xfrm>
            <a:custGeom>
              <a:avLst/>
              <a:gdLst>
                <a:gd name="T0" fmla="*/ 0 w 162"/>
                <a:gd name="T1" fmla="*/ 0 h 153"/>
                <a:gd name="T2" fmla="*/ 162 w 162"/>
                <a:gd name="T3" fmla="*/ 25 h 153"/>
                <a:gd name="T4" fmla="*/ 60 w 162"/>
                <a:gd name="T5" fmla="*/ 153 h 153"/>
                <a:gd name="T6" fmla="*/ 0 w 162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3">
                  <a:moveTo>
                    <a:pt x="0" y="0"/>
                  </a:moveTo>
                  <a:lnTo>
                    <a:pt x="162" y="25"/>
                  </a:lnTo>
                  <a:lnTo>
                    <a:pt x="6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C6B71AA-B9BB-4965-838F-A70CAD170D54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BF71342-6D72-4614-8007-34C71B48D560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E0356AA-13C6-44BF-BB76-E3C6AB52771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3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A4EBD4B-7CB0-43D4-97ED-139296C7838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76ACA74-87EE-45D6-94C7-2097024F1801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27EA313-A865-49DE-A55D-AFA9CF9CD73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3AD6190-445B-43C7-9FF3-95D5CDDB77FA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4" name="Graphic 23" descr="Fire">
            <a:extLst>
              <a:ext uri="{FF2B5EF4-FFF2-40B4-BE49-F238E27FC236}">
                <a16:creationId xmlns:a16="http://schemas.microsoft.com/office/drawing/2014/main" id="{35D10C9B-0DC6-4BD1-88AD-B23170CEC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5" name="Graphic 24" descr="Rocket">
            <a:extLst>
              <a:ext uri="{FF2B5EF4-FFF2-40B4-BE49-F238E27FC236}">
                <a16:creationId xmlns:a16="http://schemas.microsoft.com/office/drawing/2014/main" id="{8FD612A6-07C5-445D-A7E5-B660ED338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D491549-D854-4D45-859C-881D3C0AA90E}"/>
              </a:ext>
            </a:extLst>
          </p:cNvPr>
          <p:cNvGrpSpPr/>
          <p:nvPr/>
        </p:nvGrpSpPr>
        <p:grpSpPr>
          <a:xfrm>
            <a:off x="498527" y="1836681"/>
            <a:ext cx="2664296" cy="1909785"/>
            <a:chOff x="407368" y="1749039"/>
            <a:chExt cx="2879315" cy="190978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ED07207-AD27-4846-B879-873A198F2739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FAF2B13-1511-4B46-A385-D87FE4847260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29" name="Graphic 28" descr="Puzzle">
            <a:extLst>
              <a:ext uri="{FF2B5EF4-FFF2-40B4-BE49-F238E27FC236}">
                <a16:creationId xmlns:a16="http://schemas.microsoft.com/office/drawing/2014/main" id="{8380C416-D453-4C26-995C-028EAA61C0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9143" y="1801386"/>
            <a:ext cx="513680" cy="51368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B7614F8-010B-4682-921F-8565D95D4284}"/>
              </a:ext>
            </a:extLst>
          </p:cNvPr>
          <p:cNvSpPr txBox="1"/>
          <p:nvPr/>
        </p:nvSpPr>
        <p:spPr>
          <a:xfrm>
            <a:off x="7221821" y="2894837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6564856-6089-4959-BA26-3463E1B9A263}"/>
              </a:ext>
            </a:extLst>
          </p:cNvPr>
          <p:cNvSpPr txBox="1"/>
          <p:nvPr/>
        </p:nvSpPr>
        <p:spPr>
          <a:xfrm>
            <a:off x="4900488" y="5004558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C756B4-7A0F-48A8-B58B-ADB2B9C73877}"/>
              </a:ext>
            </a:extLst>
          </p:cNvPr>
          <p:cNvSpPr txBox="1"/>
          <p:nvPr/>
        </p:nvSpPr>
        <p:spPr>
          <a:xfrm>
            <a:off x="4502919" y="1627931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pic>
        <p:nvPicPr>
          <p:cNvPr id="40" name="Graphic 39" descr="Fire">
            <a:extLst>
              <a:ext uri="{FF2B5EF4-FFF2-40B4-BE49-F238E27FC236}">
                <a16:creationId xmlns:a16="http://schemas.microsoft.com/office/drawing/2014/main" id="{8E68D47D-DDD7-47A2-8D15-4ED44E004B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72197" y="4124070"/>
            <a:ext cx="795528" cy="795528"/>
          </a:xfrm>
          <a:prstGeom prst="rect">
            <a:avLst/>
          </a:prstGeom>
        </p:spPr>
      </p:pic>
      <p:pic>
        <p:nvPicPr>
          <p:cNvPr id="41" name="Graphic 40" descr="Rocket">
            <a:extLst>
              <a:ext uri="{FF2B5EF4-FFF2-40B4-BE49-F238E27FC236}">
                <a16:creationId xmlns:a16="http://schemas.microsoft.com/office/drawing/2014/main" id="{5F1FB962-0F21-4784-BF69-8500CA713A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29313" y="3725522"/>
            <a:ext cx="795528" cy="795528"/>
          </a:xfrm>
          <a:prstGeom prst="rect">
            <a:avLst/>
          </a:prstGeom>
        </p:spPr>
      </p:pic>
      <p:pic>
        <p:nvPicPr>
          <p:cNvPr id="42" name="Graphic 41" descr="Puzzle">
            <a:extLst>
              <a:ext uri="{FF2B5EF4-FFF2-40B4-BE49-F238E27FC236}">
                <a16:creationId xmlns:a16="http://schemas.microsoft.com/office/drawing/2014/main" id="{B478F8C7-65FF-4EA6-BC4C-A67ED40766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69780" y="2427210"/>
            <a:ext cx="795528" cy="7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044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</a:p>
        </p:txBody>
      </p:sp>
    </p:spTree>
    <p:extLst>
      <p:ext uri="{BB962C8B-B14F-4D97-AF65-F5344CB8AC3E}">
        <p14:creationId xmlns:p14="http://schemas.microsoft.com/office/powerpoint/2010/main" val="6305546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Basic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51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1478822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A96DE03-750A-49AE-AC0D-FA0013A6E746}"/>
              </a:ext>
            </a:extLst>
          </p:cNvPr>
          <p:cNvSpPr/>
          <p:nvPr/>
        </p:nvSpPr>
        <p:spPr>
          <a:xfrm>
            <a:off x="5253788" y="3365439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9332435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Text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087660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2980F3F-DBC0-4670-9EE8-C8B0D93E7DC9}"/>
              </a:ext>
            </a:extLst>
          </p:cNvPr>
          <p:cNvSpPr/>
          <p:nvPr/>
        </p:nvSpPr>
        <p:spPr>
          <a:xfrm>
            <a:off x="5253788" y="2956791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825650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Block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53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3656528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A7704D7-476C-42F8-8BF2-575C843D4150}"/>
              </a:ext>
            </a:extLst>
          </p:cNvPr>
          <p:cNvSpPr/>
          <p:nvPr/>
        </p:nvSpPr>
        <p:spPr>
          <a:xfrm>
            <a:off x="5253788" y="3365439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2429037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Nondirectional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54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78508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BECB25D-4458-47E9-909D-8723DA061040}"/>
              </a:ext>
            </a:extLst>
          </p:cNvPr>
          <p:cNvSpPr/>
          <p:nvPr/>
        </p:nvSpPr>
        <p:spPr>
          <a:xfrm>
            <a:off x="5253788" y="3365439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6459021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Continuous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55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680710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</p:spTree>
    <p:extLst>
      <p:ext uri="{BB962C8B-B14F-4D97-AF65-F5344CB8AC3E}">
        <p14:creationId xmlns:p14="http://schemas.microsoft.com/office/powerpoint/2010/main" val="1706328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Multidirectional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56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3331654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C08BF44-6808-4FF2-B032-03B56276A088}"/>
              </a:ext>
            </a:extLst>
          </p:cNvPr>
          <p:cNvSpPr/>
          <p:nvPr/>
        </p:nvSpPr>
        <p:spPr>
          <a:xfrm>
            <a:off x="5253788" y="3365439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9543619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Segmented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57</a:t>
            </a:fld>
            <a:endParaRPr lang="en-US" dirty="0"/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58CC5F99-C56F-4EB2-98E7-32E67CB2CF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4263824"/>
              </p:ext>
            </p:extLst>
          </p:nvPr>
        </p:nvGraphicFramePr>
        <p:xfrm>
          <a:off x="2335808" y="1498533"/>
          <a:ext cx="7520384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</p:spTree>
    <p:extLst>
      <p:ext uri="{BB962C8B-B14F-4D97-AF65-F5344CB8AC3E}">
        <p14:creationId xmlns:p14="http://schemas.microsoft.com/office/powerpoint/2010/main" val="39315795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SmartArt</a:t>
            </a:r>
            <a:r>
              <a:rPr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*</a:t>
            </a:r>
            <a:r>
              <a:rPr lang="en-US"/>
              <a:t> - Radial Cycle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58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423E09C-93EE-4666-A52A-DCA0DE723304}"/>
              </a:ext>
            </a:extLst>
          </p:cNvPr>
          <p:cNvGrpSpPr/>
          <p:nvPr/>
        </p:nvGrpSpPr>
        <p:grpSpPr>
          <a:xfrm>
            <a:off x="9664053" y="4120678"/>
            <a:ext cx="1928813" cy="1928813"/>
            <a:chOff x="9664053" y="4583311"/>
            <a:chExt cx="1928813" cy="1928813"/>
          </a:xfrm>
          <a:effectLst/>
        </p:grpSpPr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8A1F6386-A8A1-407E-82E8-4B61232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4053" y="4583311"/>
              <a:ext cx="1928813" cy="1928813"/>
            </a:xfrm>
            <a:custGeom>
              <a:avLst/>
              <a:gdLst>
                <a:gd name="T0" fmla="*/ 0 w 1215"/>
                <a:gd name="T1" fmla="*/ 0 h 1215"/>
                <a:gd name="T2" fmla="*/ 0 w 1215"/>
                <a:gd name="T3" fmla="*/ 1215 h 1215"/>
                <a:gd name="T4" fmla="*/ 1003 w 1215"/>
                <a:gd name="T5" fmla="*/ 1215 h 1215"/>
                <a:gd name="T6" fmla="*/ 1215 w 1215"/>
                <a:gd name="T7" fmla="*/ 1003 h 1215"/>
                <a:gd name="T8" fmla="*/ 1215 w 1215"/>
                <a:gd name="T9" fmla="*/ 0 h 1215"/>
                <a:gd name="T10" fmla="*/ 0 w 1215"/>
                <a:gd name="T11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5">
                  <a:moveTo>
                    <a:pt x="0" y="0"/>
                  </a:moveTo>
                  <a:lnTo>
                    <a:pt x="0" y="1215"/>
                  </a:lnTo>
                  <a:lnTo>
                    <a:pt x="1003" y="1215"/>
                  </a:lnTo>
                  <a:lnTo>
                    <a:pt x="1215" y="1003"/>
                  </a:lnTo>
                  <a:lnTo>
                    <a:pt x="12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Click the diagram to edit the text and add/remove levels</a:t>
              </a:r>
            </a:p>
          </p:txBody>
        </p:sp>
        <p:sp>
          <p:nvSpPr>
            <p:cNvPr id="27" name="Freeform 104">
              <a:extLst>
                <a:ext uri="{FF2B5EF4-FFF2-40B4-BE49-F238E27FC236}">
                  <a16:creationId xmlns:a16="http://schemas.microsoft.com/office/drawing/2014/main" id="{3DE1D86F-E359-4872-81DF-F2839674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6315" y="6175573"/>
              <a:ext cx="336550" cy="336550"/>
            </a:xfrm>
            <a:custGeom>
              <a:avLst/>
              <a:gdLst>
                <a:gd name="T0" fmla="*/ 0 w 212"/>
                <a:gd name="T1" fmla="*/ 212 h 212"/>
                <a:gd name="T2" fmla="*/ 41 w 212"/>
                <a:gd name="T3" fmla="*/ 41 h 212"/>
                <a:gd name="T4" fmla="*/ 212 w 212"/>
                <a:gd name="T5" fmla="*/ 0 h 212"/>
                <a:gd name="T6" fmla="*/ 0 w 2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212">
                  <a:moveTo>
                    <a:pt x="0" y="212"/>
                  </a:moveTo>
                  <a:lnTo>
                    <a:pt x="41" y="41"/>
                  </a:lnTo>
                  <a:lnTo>
                    <a:pt x="212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98">
            <a:extLst>
              <a:ext uri="{FF2B5EF4-FFF2-40B4-BE49-F238E27FC236}">
                <a16:creationId xmlns:a16="http://schemas.microsoft.com/office/drawing/2014/main" id="{C413960F-3B23-470B-9F1D-42C7CCF48B58}"/>
              </a:ext>
            </a:extLst>
          </p:cNvPr>
          <p:cNvSpPr>
            <a:spLocks/>
          </p:cNvSpPr>
          <p:nvPr/>
        </p:nvSpPr>
        <p:spPr bwMode="auto">
          <a:xfrm>
            <a:off x="11136560" y="3974479"/>
            <a:ext cx="390525" cy="579438"/>
          </a:xfrm>
          <a:custGeom>
            <a:avLst/>
            <a:gdLst>
              <a:gd name="T0" fmla="*/ 1520 w 1551"/>
              <a:gd name="T1" fmla="*/ 1889 h 2304"/>
              <a:gd name="T2" fmla="*/ 869 w 1551"/>
              <a:gd name="T3" fmla="*/ 289 h 2304"/>
              <a:gd name="T4" fmla="*/ 629 w 1551"/>
              <a:gd name="T5" fmla="*/ 47 h 2304"/>
              <a:gd name="T6" fmla="*/ 288 w 1551"/>
              <a:gd name="T7" fmla="*/ 45 h 2304"/>
              <a:gd name="T8" fmla="*/ 46 w 1551"/>
              <a:gd name="T9" fmla="*/ 285 h 2304"/>
              <a:gd name="T10" fmla="*/ 26 w 1551"/>
              <a:gd name="T11" fmla="*/ 574 h 2304"/>
              <a:gd name="T12" fmla="*/ 162 w 1551"/>
              <a:gd name="T13" fmla="*/ 574 h 2304"/>
              <a:gd name="T14" fmla="*/ 337 w 1551"/>
              <a:gd name="T15" fmla="*/ 164 h 2304"/>
              <a:gd name="T16" fmla="*/ 749 w 1551"/>
              <a:gd name="T17" fmla="*/ 338 h 2304"/>
              <a:gd name="T18" fmla="*/ 1401 w 1551"/>
              <a:gd name="T19" fmla="*/ 1937 h 2304"/>
              <a:gd name="T20" fmla="*/ 1400 w 1551"/>
              <a:gd name="T21" fmla="*/ 2069 h 2304"/>
              <a:gd name="T22" fmla="*/ 1306 w 1551"/>
              <a:gd name="T23" fmla="*/ 2162 h 2304"/>
              <a:gd name="T24" fmla="*/ 1081 w 1551"/>
              <a:gd name="T25" fmla="*/ 2067 h 2304"/>
              <a:gd name="T26" fmla="*/ 672 w 1551"/>
              <a:gd name="T27" fmla="*/ 1065 h 2304"/>
              <a:gd name="T28" fmla="*/ 588 w 1551"/>
              <a:gd name="T29" fmla="*/ 1030 h 2304"/>
              <a:gd name="T30" fmla="*/ 553 w 1551"/>
              <a:gd name="T31" fmla="*/ 1114 h 2304"/>
              <a:gd name="T32" fmla="*/ 961 w 1551"/>
              <a:gd name="T33" fmla="*/ 2116 h 2304"/>
              <a:gd name="T34" fmla="*/ 1242 w 1551"/>
              <a:gd name="T35" fmla="*/ 2304 h 2304"/>
              <a:gd name="T36" fmla="*/ 1355 w 1551"/>
              <a:gd name="T37" fmla="*/ 2281 h 2304"/>
              <a:gd name="T38" fmla="*/ 1519 w 1551"/>
              <a:gd name="T39" fmla="*/ 2119 h 2304"/>
              <a:gd name="T40" fmla="*/ 1520 w 1551"/>
              <a:gd name="T41" fmla="*/ 1889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1" h="2304">
                <a:moveTo>
                  <a:pt x="1520" y="1889"/>
                </a:moveTo>
                <a:lnTo>
                  <a:pt x="869" y="289"/>
                </a:lnTo>
                <a:cubicBezTo>
                  <a:pt x="824" y="179"/>
                  <a:pt x="739" y="93"/>
                  <a:pt x="629" y="47"/>
                </a:cubicBezTo>
                <a:cubicBezTo>
                  <a:pt x="519" y="1"/>
                  <a:pt x="398" y="0"/>
                  <a:pt x="288" y="45"/>
                </a:cubicBezTo>
                <a:cubicBezTo>
                  <a:pt x="178" y="90"/>
                  <a:pt x="92" y="175"/>
                  <a:pt x="46" y="285"/>
                </a:cubicBezTo>
                <a:cubicBezTo>
                  <a:pt x="7" y="378"/>
                  <a:pt x="0" y="479"/>
                  <a:pt x="26" y="574"/>
                </a:cubicBezTo>
                <a:lnTo>
                  <a:pt x="162" y="574"/>
                </a:lnTo>
                <a:cubicBezTo>
                  <a:pt x="98" y="413"/>
                  <a:pt x="176" y="230"/>
                  <a:pt x="337" y="164"/>
                </a:cubicBezTo>
                <a:cubicBezTo>
                  <a:pt x="498" y="98"/>
                  <a:pt x="683" y="176"/>
                  <a:pt x="749" y="338"/>
                </a:cubicBezTo>
                <a:lnTo>
                  <a:pt x="1401" y="1937"/>
                </a:lnTo>
                <a:cubicBezTo>
                  <a:pt x="1418" y="1980"/>
                  <a:pt x="1418" y="2027"/>
                  <a:pt x="1400" y="2069"/>
                </a:cubicBezTo>
                <a:cubicBezTo>
                  <a:pt x="1382" y="2112"/>
                  <a:pt x="1349" y="2145"/>
                  <a:pt x="1306" y="2162"/>
                </a:cubicBezTo>
                <a:cubicBezTo>
                  <a:pt x="1218" y="2198"/>
                  <a:pt x="1117" y="2156"/>
                  <a:pt x="1081" y="2067"/>
                </a:cubicBezTo>
                <a:lnTo>
                  <a:pt x="672" y="1065"/>
                </a:lnTo>
                <a:cubicBezTo>
                  <a:pt x="659" y="1032"/>
                  <a:pt x="621" y="1017"/>
                  <a:pt x="588" y="1030"/>
                </a:cubicBezTo>
                <a:cubicBezTo>
                  <a:pt x="556" y="1043"/>
                  <a:pt x="540" y="1081"/>
                  <a:pt x="553" y="1114"/>
                </a:cubicBezTo>
                <a:lnTo>
                  <a:pt x="961" y="2116"/>
                </a:lnTo>
                <a:cubicBezTo>
                  <a:pt x="1009" y="2233"/>
                  <a:pt x="1123" y="2304"/>
                  <a:pt x="1242" y="2304"/>
                </a:cubicBezTo>
                <a:cubicBezTo>
                  <a:pt x="1280" y="2304"/>
                  <a:pt x="1318" y="2297"/>
                  <a:pt x="1355" y="2281"/>
                </a:cubicBezTo>
                <a:cubicBezTo>
                  <a:pt x="1430" y="2251"/>
                  <a:pt x="1488" y="2193"/>
                  <a:pt x="1519" y="2119"/>
                </a:cubicBezTo>
                <a:cubicBezTo>
                  <a:pt x="1550" y="2045"/>
                  <a:pt x="1551" y="1963"/>
                  <a:pt x="1520" y="18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796B56-8EF3-4D3A-A572-F8E7D967E058}"/>
              </a:ext>
            </a:extLst>
          </p:cNvPr>
          <p:cNvSpPr/>
          <p:nvPr/>
        </p:nvSpPr>
        <p:spPr>
          <a:xfrm>
            <a:off x="9664053" y="6120192"/>
            <a:ext cx="1928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/>
              <a:t>*The SmartArt functionality only works with PowerPoint 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DF0D57D-9272-4C33-8169-C9F726F567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7511848"/>
              </p:ext>
            </p:extLst>
          </p:nvPr>
        </p:nvGraphicFramePr>
        <p:xfrm>
          <a:off x="2032000" y="126514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69192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/>
              <a:t>Cycle DIAGRAMS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Miscellaneous</a:t>
            </a:r>
          </a:p>
        </p:txBody>
      </p:sp>
    </p:spTree>
    <p:extLst>
      <p:ext uri="{BB962C8B-B14F-4D97-AF65-F5344CB8AC3E}">
        <p14:creationId xmlns:p14="http://schemas.microsoft.com/office/powerpoint/2010/main" val="669400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Triple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D37E75D-B283-4662-859A-C71F27E4AE7A}"/>
              </a:ext>
            </a:extLst>
          </p:cNvPr>
          <p:cNvGrpSpPr>
            <a:grpSpLocks noChangeAspect="1"/>
          </p:cNvGrpSpPr>
          <p:nvPr/>
        </p:nvGrpSpPr>
        <p:grpSpPr>
          <a:xfrm>
            <a:off x="4007768" y="1566271"/>
            <a:ext cx="4736592" cy="4621233"/>
            <a:chOff x="4027488" y="2210296"/>
            <a:chExt cx="4367213" cy="4260850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25DBD527-FA35-498B-B916-A6381435F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8" y="2472234"/>
              <a:ext cx="1701800" cy="3603625"/>
            </a:xfrm>
            <a:custGeom>
              <a:avLst/>
              <a:gdLst>
                <a:gd name="T0" fmla="*/ 722 w 1195"/>
                <a:gd name="T1" fmla="*/ 2532 h 2532"/>
                <a:gd name="T2" fmla="*/ 718 w 1195"/>
                <a:gd name="T3" fmla="*/ 2530 h 2532"/>
                <a:gd name="T4" fmla="*/ 0 w 1195"/>
                <a:gd name="T5" fmla="*/ 1286 h 2532"/>
                <a:gd name="T6" fmla="*/ 718 w 1195"/>
                <a:gd name="T7" fmla="*/ 43 h 2532"/>
                <a:gd name="T8" fmla="*/ 719 w 1195"/>
                <a:gd name="T9" fmla="*/ 42 h 2532"/>
                <a:gd name="T10" fmla="*/ 719 w 1195"/>
                <a:gd name="T11" fmla="*/ 42 h 2532"/>
                <a:gd name="T12" fmla="*/ 718 w 1195"/>
                <a:gd name="T13" fmla="*/ 43 h 2532"/>
                <a:gd name="T14" fmla="*/ 718 w 1195"/>
                <a:gd name="T15" fmla="*/ 43 h 2532"/>
                <a:gd name="T16" fmla="*/ 718 w 1195"/>
                <a:gd name="T17" fmla="*/ 43 h 2532"/>
                <a:gd name="T18" fmla="*/ 719 w 1195"/>
                <a:gd name="T19" fmla="*/ 42 h 2532"/>
                <a:gd name="T20" fmla="*/ 720 w 1195"/>
                <a:gd name="T21" fmla="*/ 42 h 2532"/>
                <a:gd name="T22" fmla="*/ 877 w 1195"/>
                <a:gd name="T23" fmla="*/ 0 h 2532"/>
                <a:gd name="T24" fmla="*/ 877 w 1195"/>
                <a:gd name="T25" fmla="*/ 0 h 2532"/>
                <a:gd name="T26" fmla="*/ 877 w 1195"/>
                <a:gd name="T27" fmla="*/ 0 h 2532"/>
                <a:gd name="T28" fmla="*/ 1151 w 1195"/>
                <a:gd name="T29" fmla="*/ 157 h 2532"/>
                <a:gd name="T30" fmla="*/ 1151 w 1195"/>
                <a:gd name="T31" fmla="*/ 158 h 2532"/>
                <a:gd name="T32" fmla="*/ 1152 w 1195"/>
                <a:gd name="T33" fmla="*/ 158 h 2532"/>
                <a:gd name="T34" fmla="*/ 1152 w 1195"/>
                <a:gd name="T35" fmla="*/ 159 h 2532"/>
                <a:gd name="T36" fmla="*/ 1152 w 1195"/>
                <a:gd name="T37" fmla="*/ 159 h 2532"/>
                <a:gd name="T38" fmla="*/ 1195 w 1195"/>
                <a:gd name="T39" fmla="*/ 317 h 2532"/>
                <a:gd name="T40" fmla="*/ 1036 w 1195"/>
                <a:gd name="T41" fmla="*/ 593 h 2532"/>
                <a:gd name="T42" fmla="*/ 636 w 1195"/>
                <a:gd name="T43" fmla="*/ 1286 h 2532"/>
                <a:gd name="T44" fmla="*/ 636 w 1195"/>
                <a:gd name="T45" fmla="*/ 1286 h 2532"/>
                <a:gd name="T46" fmla="*/ 636 w 1195"/>
                <a:gd name="T47" fmla="*/ 1286 h 2532"/>
                <a:gd name="T48" fmla="*/ 1033 w 1195"/>
                <a:gd name="T49" fmla="*/ 1978 h 2532"/>
                <a:gd name="T50" fmla="*/ 877 w 1195"/>
                <a:gd name="T51" fmla="*/ 1937 h 2532"/>
                <a:gd name="T52" fmla="*/ 602 w 1195"/>
                <a:gd name="T53" fmla="*/ 2096 h 2532"/>
                <a:gd name="T54" fmla="*/ 559 w 1195"/>
                <a:gd name="T55" fmla="*/ 2254 h 2532"/>
                <a:gd name="T56" fmla="*/ 718 w 1195"/>
                <a:gd name="T57" fmla="*/ 2530 h 2532"/>
                <a:gd name="T58" fmla="*/ 722 w 1195"/>
                <a:gd name="T59" fmla="*/ 2532 h 2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5" h="2532">
                  <a:moveTo>
                    <a:pt x="722" y="2532"/>
                  </a:moveTo>
                  <a:cubicBezTo>
                    <a:pt x="721" y="2531"/>
                    <a:pt x="719" y="2530"/>
                    <a:pt x="718" y="2530"/>
                  </a:cubicBezTo>
                  <a:cubicBezTo>
                    <a:pt x="269" y="2270"/>
                    <a:pt x="0" y="1805"/>
                    <a:pt x="0" y="1286"/>
                  </a:cubicBezTo>
                  <a:cubicBezTo>
                    <a:pt x="0" y="767"/>
                    <a:pt x="269" y="302"/>
                    <a:pt x="718" y="43"/>
                  </a:cubicBezTo>
                  <a:cubicBezTo>
                    <a:pt x="718" y="43"/>
                    <a:pt x="718" y="43"/>
                    <a:pt x="719" y="42"/>
                  </a:cubicBezTo>
                  <a:lnTo>
                    <a:pt x="719" y="42"/>
                  </a:lnTo>
                  <a:cubicBezTo>
                    <a:pt x="718" y="43"/>
                    <a:pt x="718" y="43"/>
                    <a:pt x="718" y="43"/>
                  </a:cubicBezTo>
                  <a:lnTo>
                    <a:pt x="718" y="43"/>
                  </a:lnTo>
                  <a:lnTo>
                    <a:pt x="718" y="43"/>
                  </a:lnTo>
                  <a:cubicBezTo>
                    <a:pt x="718" y="43"/>
                    <a:pt x="718" y="43"/>
                    <a:pt x="719" y="42"/>
                  </a:cubicBezTo>
                  <a:cubicBezTo>
                    <a:pt x="719" y="42"/>
                    <a:pt x="720" y="42"/>
                    <a:pt x="720" y="42"/>
                  </a:cubicBezTo>
                  <a:cubicBezTo>
                    <a:pt x="770" y="13"/>
                    <a:pt x="824" y="0"/>
                    <a:pt x="877" y="0"/>
                  </a:cubicBezTo>
                  <a:lnTo>
                    <a:pt x="877" y="0"/>
                  </a:lnTo>
                  <a:lnTo>
                    <a:pt x="877" y="0"/>
                  </a:lnTo>
                  <a:cubicBezTo>
                    <a:pt x="986" y="0"/>
                    <a:pt x="1092" y="56"/>
                    <a:pt x="1151" y="157"/>
                  </a:cubicBezTo>
                  <a:cubicBezTo>
                    <a:pt x="1151" y="157"/>
                    <a:pt x="1151" y="158"/>
                    <a:pt x="1151" y="158"/>
                  </a:cubicBezTo>
                  <a:cubicBezTo>
                    <a:pt x="1152" y="158"/>
                    <a:pt x="1152" y="158"/>
                    <a:pt x="1152" y="158"/>
                  </a:cubicBezTo>
                  <a:cubicBezTo>
                    <a:pt x="1152" y="158"/>
                    <a:pt x="1152" y="159"/>
                    <a:pt x="1152" y="159"/>
                  </a:cubicBezTo>
                  <a:lnTo>
                    <a:pt x="1152" y="159"/>
                  </a:lnTo>
                  <a:cubicBezTo>
                    <a:pt x="1181" y="209"/>
                    <a:pt x="1195" y="263"/>
                    <a:pt x="1195" y="317"/>
                  </a:cubicBezTo>
                  <a:cubicBezTo>
                    <a:pt x="1195" y="427"/>
                    <a:pt x="1138" y="534"/>
                    <a:pt x="1036" y="593"/>
                  </a:cubicBezTo>
                  <a:cubicBezTo>
                    <a:pt x="785" y="738"/>
                    <a:pt x="636" y="997"/>
                    <a:pt x="636" y="1286"/>
                  </a:cubicBezTo>
                  <a:lnTo>
                    <a:pt x="636" y="1286"/>
                  </a:lnTo>
                  <a:lnTo>
                    <a:pt x="636" y="1286"/>
                  </a:lnTo>
                  <a:cubicBezTo>
                    <a:pt x="636" y="1574"/>
                    <a:pt x="784" y="1833"/>
                    <a:pt x="1033" y="1978"/>
                  </a:cubicBezTo>
                  <a:cubicBezTo>
                    <a:pt x="984" y="1950"/>
                    <a:pt x="930" y="1937"/>
                    <a:pt x="877" y="1937"/>
                  </a:cubicBezTo>
                  <a:cubicBezTo>
                    <a:pt x="767" y="1937"/>
                    <a:pt x="661" y="1994"/>
                    <a:pt x="602" y="2096"/>
                  </a:cubicBezTo>
                  <a:cubicBezTo>
                    <a:pt x="573" y="2146"/>
                    <a:pt x="559" y="2200"/>
                    <a:pt x="559" y="2254"/>
                  </a:cubicBezTo>
                  <a:cubicBezTo>
                    <a:pt x="559" y="2364"/>
                    <a:pt x="616" y="2471"/>
                    <a:pt x="718" y="2530"/>
                  </a:cubicBezTo>
                  <a:cubicBezTo>
                    <a:pt x="719" y="2530"/>
                    <a:pt x="721" y="2531"/>
                    <a:pt x="722" y="253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475770C2-AB88-471B-8420-AF73562C8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4293096"/>
              <a:ext cx="3292475" cy="2055813"/>
            </a:xfrm>
            <a:custGeom>
              <a:avLst/>
              <a:gdLst>
                <a:gd name="T0" fmla="*/ 877 w 2313"/>
                <a:gd name="T1" fmla="*/ 1445 h 1445"/>
                <a:gd name="T2" fmla="*/ 159 w 2313"/>
                <a:gd name="T3" fmla="*/ 1251 h 1445"/>
                <a:gd name="T4" fmla="*/ 0 w 2313"/>
                <a:gd name="T5" fmla="*/ 975 h 1445"/>
                <a:gd name="T6" fmla="*/ 43 w 2313"/>
                <a:gd name="T7" fmla="*/ 817 h 1445"/>
                <a:gd name="T8" fmla="*/ 318 w 2313"/>
                <a:gd name="T9" fmla="*/ 658 h 1445"/>
                <a:gd name="T10" fmla="*/ 477 w 2313"/>
                <a:gd name="T11" fmla="*/ 700 h 1445"/>
                <a:gd name="T12" fmla="*/ 877 w 2313"/>
                <a:gd name="T13" fmla="*/ 809 h 1445"/>
                <a:gd name="T14" fmla="*/ 1277 w 2313"/>
                <a:gd name="T15" fmla="*/ 700 h 1445"/>
                <a:gd name="T16" fmla="*/ 1678 w 2313"/>
                <a:gd name="T17" fmla="*/ 7 h 1445"/>
                <a:gd name="T18" fmla="*/ 1678 w 2313"/>
                <a:gd name="T19" fmla="*/ 0 h 1445"/>
                <a:gd name="T20" fmla="*/ 1678 w 2313"/>
                <a:gd name="T21" fmla="*/ 7 h 1445"/>
                <a:gd name="T22" fmla="*/ 1995 w 2313"/>
                <a:gd name="T23" fmla="*/ 325 h 1445"/>
                <a:gd name="T24" fmla="*/ 2313 w 2313"/>
                <a:gd name="T25" fmla="*/ 16 h 1445"/>
                <a:gd name="T26" fmla="*/ 1595 w 2313"/>
                <a:gd name="T27" fmla="*/ 1251 h 1445"/>
                <a:gd name="T28" fmla="*/ 877 w 2313"/>
                <a:gd name="T29" fmla="*/ 1445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3" h="1445">
                  <a:moveTo>
                    <a:pt x="877" y="1445"/>
                  </a:moveTo>
                  <a:cubicBezTo>
                    <a:pt x="630" y="1445"/>
                    <a:pt x="384" y="1380"/>
                    <a:pt x="159" y="1251"/>
                  </a:cubicBezTo>
                  <a:cubicBezTo>
                    <a:pt x="57" y="1192"/>
                    <a:pt x="0" y="1085"/>
                    <a:pt x="0" y="975"/>
                  </a:cubicBezTo>
                  <a:cubicBezTo>
                    <a:pt x="0" y="921"/>
                    <a:pt x="14" y="867"/>
                    <a:pt x="43" y="817"/>
                  </a:cubicBezTo>
                  <a:cubicBezTo>
                    <a:pt x="102" y="715"/>
                    <a:pt x="208" y="658"/>
                    <a:pt x="318" y="658"/>
                  </a:cubicBezTo>
                  <a:cubicBezTo>
                    <a:pt x="372" y="658"/>
                    <a:pt x="427" y="672"/>
                    <a:pt x="477" y="700"/>
                  </a:cubicBezTo>
                  <a:cubicBezTo>
                    <a:pt x="602" y="773"/>
                    <a:pt x="740" y="809"/>
                    <a:pt x="877" y="809"/>
                  </a:cubicBezTo>
                  <a:cubicBezTo>
                    <a:pt x="1015" y="809"/>
                    <a:pt x="1152" y="773"/>
                    <a:pt x="1277" y="700"/>
                  </a:cubicBezTo>
                  <a:cubicBezTo>
                    <a:pt x="1528" y="556"/>
                    <a:pt x="1678" y="297"/>
                    <a:pt x="1678" y="7"/>
                  </a:cubicBezTo>
                  <a:cubicBezTo>
                    <a:pt x="1678" y="5"/>
                    <a:pt x="1678" y="3"/>
                    <a:pt x="1678" y="0"/>
                  </a:cubicBezTo>
                  <a:cubicBezTo>
                    <a:pt x="1678" y="3"/>
                    <a:pt x="1678" y="5"/>
                    <a:pt x="1678" y="7"/>
                  </a:cubicBezTo>
                  <a:cubicBezTo>
                    <a:pt x="1678" y="183"/>
                    <a:pt x="1820" y="325"/>
                    <a:pt x="1995" y="325"/>
                  </a:cubicBezTo>
                  <a:cubicBezTo>
                    <a:pt x="2168" y="325"/>
                    <a:pt x="2308" y="187"/>
                    <a:pt x="2313" y="16"/>
                  </a:cubicBezTo>
                  <a:cubicBezTo>
                    <a:pt x="2310" y="532"/>
                    <a:pt x="2042" y="993"/>
                    <a:pt x="1595" y="1251"/>
                  </a:cubicBezTo>
                  <a:cubicBezTo>
                    <a:pt x="1370" y="1380"/>
                    <a:pt x="1124" y="1445"/>
                    <a:pt x="877" y="144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6AACB774-5FCA-4958-8524-7B9526D9C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838" y="2256334"/>
              <a:ext cx="3067050" cy="2498725"/>
            </a:xfrm>
            <a:custGeom>
              <a:avLst/>
              <a:gdLst>
                <a:gd name="T0" fmla="*/ 1836 w 2154"/>
                <a:gd name="T1" fmla="*/ 1756 h 1756"/>
                <a:gd name="T2" fmla="*/ 1519 w 2154"/>
                <a:gd name="T3" fmla="*/ 1438 h 1756"/>
                <a:gd name="T4" fmla="*/ 1118 w 2154"/>
                <a:gd name="T5" fmla="*/ 745 h 1756"/>
                <a:gd name="T6" fmla="*/ 718 w 2154"/>
                <a:gd name="T7" fmla="*/ 636 h 1756"/>
                <a:gd name="T8" fmla="*/ 318 w 2154"/>
                <a:gd name="T9" fmla="*/ 745 h 1756"/>
                <a:gd name="T10" fmla="*/ 477 w 2154"/>
                <a:gd name="T11" fmla="*/ 469 h 1756"/>
                <a:gd name="T12" fmla="*/ 477 w 2154"/>
                <a:gd name="T13" fmla="*/ 469 h 1756"/>
                <a:gd name="T14" fmla="*/ 434 w 2154"/>
                <a:gd name="T15" fmla="*/ 311 h 1756"/>
                <a:gd name="T16" fmla="*/ 434 w 2154"/>
                <a:gd name="T17" fmla="*/ 311 h 1756"/>
                <a:gd name="T18" fmla="*/ 434 w 2154"/>
                <a:gd name="T19" fmla="*/ 310 h 1756"/>
                <a:gd name="T20" fmla="*/ 433 w 2154"/>
                <a:gd name="T21" fmla="*/ 310 h 1756"/>
                <a:gd name="T22" fmla="*/ 433 w 2154"/>
                <a:gd name="T23" fmla="*/ 309 h 1756"/>
                <a:gd name="T24" fmla="*/ 159 w 2154"/>
                <a:gd name="T25" fmla="*/ 152 h 1756"/>
                <a:gd name="T26" fmla="*/ 159 w 2154"/>
                <a:gd name="T27" fmla="*/ 152 h 1756"/>
                <a:gd name="T28" fmla="*/ 159 w 2154"/>
                <a:gd name="T29" fmla="*/ 152 h 1756"/>
                <a:gd name="T30" fmla="*/ 159 w 2154"/>
                <a:gd name="T31" fmla="*/ 152 h 1756"/>
                <a:gd name="T32" fmla="*/ 1 w 2154"/>
                <a:gd name="T33" fmla="*/ 194 h 1756"/>
                <a:gd name="T34" fmla="*/ 718 w 2154"/>
                <a:gd name="T35" fmla="*/ 0 h 1756"/>
                <a:gd name="T36" fmla="*/ 1436 w 2154"/>
                <a:gd name="T37" fmla="*/ 195 h 1756"/>
                <a:gd name="T38" fmla="*/ 2154 w 2154"/>
                <a:gd name="T39" fmla="*/ 1438 h 1756"/>
                <a:gd name="T40" fmla="*/ 1836 w 2154"/>
                <a:gd name="T41" fmla="*/ 1756 h 1756"/>
                <a:gd name="T42" fmla="*/ 0 w 2154"/>
                <a:gd name="T43" fmla="*/ 195 h 1756"/>
                <a:gd name="T44" fmla="*/ 1 w 2154"/>
                <a:gd name="T45" fmla="*/ 194 h 1756"/>
                <a:gd name="T46" fmla="*/ 0 w 2154"/>
                <a:gd name="T47" fmla="*/ 195 h 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54" h="1756">
                  <a:moveTo>
                    <a:pt x="1836" y="1756"/>
                  </a:moveTo>
                  <a:cubicBezTo>
                    <a:pt x="1661" y="1756"/>
                    <a:pt x="1519" y="1614"/>
                    <a:pt x="1519" y="1438"/>
                  </a:cubicBezTo>
                  <a:cubicBezTo>
                    <a:pt x="1519" y="1149"/>
                    <a:pt x="1369" y="890"/>
                    <a:pt x="1118" y="745"/>
                  </a:cubicBezTo>
                  <a:cubicBezTo>
                    <a:pt x="993" y="672"/>
                    <a:pt x="855" y="636"/>
                    <a:pt x="718" y="636"/>
                  </a:cubicBezTo>
                  <a:cubicBezTo>
                    <a:pt x="581" y="636"/>
                    <a:pt x="443" y="672"/>
                    <a:pt x="318" y="745"/>
                  </a:cubicBezTo>
                  <a:cubicBezTo>
                    <a:pt x="420" y="686"/>
                    <a:pt x="477" y="579"/>
                    <a:pt x="477" y="469"/>
                  </a:cubicBezTo>
                  <a:lnTo>
                    <a:pt x="477" y="469"/>
                  </a:lnTo>
                  <a:cubicBezTo>
                    <a:pt x="477" y="415"/>
                    <a:pt x="463" y="361"/>
                    <a:pt x="434" y="311"/>
                  </a:cubicBezTo>
                  <a:lnTo>
                    <a:pt x="434" y="311"/>
                  </a:lnTo>
                  <a:cubicBezTo>
                    <a:pt x="434" y="311"/>
                    <a:pt x="434" y="310"/>
                    <a:pt x="434" y="310"/>
                  </a:cubicBezTo>
                  <a:cubicBezTo>
                    <a:pt x="434" y="310"/>
                    <a:pt x="434" y="310"/>
                    <a:pt x="433" y="310"/>
                  </a:cubicBezTo>
                  <a:cubicBezTo>
                    <a:pt x="433" y="310"/>
                    <a:pt x="433" y="309"/>
                    <a:pt x="433" y="309"/>
                  </a:cubicBezTo>
                  <a:cubicBezTo>
                    <a:pt x="374" y="208"/>
                    <a:pt x="268" y="152"/>
                    <a:pt x="159" y="152"/>
                  </a:cubicBezTo>
                  <a:lnTo>
                    <a:pt x="159" y="152"/>
                  </a:lnTo>
                  <a:lnTo>
                    <a:pt x="159" y="152"/>
                  </a:lnTo>
                  <a:lnTo>
                    <a:pt x="159" y="152"/>
                  </a:lnTo>
                  <a:cubicBezTo>
                    <a:pt x="105" y="152"/>
                    <a:pt x="51" y="166"/>
                    <a:pt x="1" y="194"/>
                  </a:cubicBezTo>
                  <a:cubicBezTo>
                    <a:pt x="225" y="65"/>
                    <a:pt x="472" y="0"/>
                    <a:pt x="718" y="0"/>
                  </a:cubicBezTo>
                  <a:cubicBezTo>
                    <a:pt x="965" y="0"/>
                    <a:pt x="1211" y="65"/>
                    <a:pt x="1436" y="195"/>
                  </a:cubicBezTo>
                  <a:cubicBezTo>
                    <a:pt x="1886" y="454"/>
                    <a:pt x="2154" y="919"/>
                    <a:pt x="2154" y="1438"/>
                  </a:cubicBezTo>
                  <a:cubicBezTo>
                    <a:pt x="2154" y="1614"/>
                    <a:pt x="2012" y="1756"/>
                    <a:pt x="1836" y="1756"/>
                  </a:cubicBezTo>
                  <a:moveTo>
                    <a:pt x="0" y="195"/>
                  </a:moveTo>
                  <a:cubicBezTo>
                    <a:pt x="0" y="195"/>
                    <a:pt x="0" y="195"/>
                    <a:pt x="1" y="194"/>
                  </a:cubicBezTo>
                  <a:cubicBezTo>
                    <a:pt x="0" y="195"/>
                    <a:pt x="0" y="195"/>
                    <a:pt x="0" y="1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0">
              <a:extLst>
                <a:ext uri="{FF2B5EF4-FFF2-40B4-BE49-F238E27FC236}">
                  <a16:creationId xmlns:a16="http://schemas.microsoft.com/office/drawing/2014/main" id="{E2FA6F22-57CA-4BC4-AFE0-1542C141C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076" y="2210296"/>
              <a:ext cx="1493838" cy="1535113"/>
            </a:xfrm>
            <a:custGeom>
              <a:avLst/>
              <a:gdLst>
                <a:gd name="T0" fmla="*/ 448 w 941"/>
                <a:gd name="T1" fmla="*/ 967 h 967"/>
                <a:gd name="T2" fmla="*/ 612 w 941"/>
                <a:gd name="T3" fmla="*/ 354 h 967"/>
                <a:gd name="T4" fmla="*/ 0 w 941"/>
                <a:gd name="T5" fmla="*/ 191 h 967"/>
                <a:gd name="T6" fmla="*/ 329 w 941"/>
                <a:gd name="T7" fmla="*/ 0 h 967"/>
                <a:gd name="T8" fmla="*/ 941 w 941"/>
                <a:gd name="T9" fmla="*/ 164 h 967"/>
                <a:gd name="T10" fmla="*/ 777 w 941"/>
                <a:gd name="T11" fmla="*/ 776 h 967"/>
                <a:gd name="T12" fmla="*/ 448 w 941"/>
                <a:gd name="T13" fmla="*/ 967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1" h="967">
                  <a:moveTo>
                    <a:pt x="448" y="967"/>
                  </a:moveTo>
                  <a:lnTo>
                    <a:pt x="612" y="354"/>
                  </a:lnTo>
                  <a:lnTo>
                    <a:pt x="0" y="191"/>
                  </a:lnTo>
                  <a:lnTo>
                    <a:pt x="329" y="0"/>
                  </a:lnTo>
                  <a:lnTo>
                    <a:pt x="941" y="164"/>
                  </a:lnTo>
                  <a:lnTo>
                    <a:pt x="777" y="776"/>
                  </a:lnTo>
                  <a:lnTo>
                    <a:pt x="448" y="96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1">
              <a:extLst>
                <a:ext uri="{FF2B5EF4-FFF2-40B4-BE49-F238E27FC236}">
                  <a16:creationId xmlns:a16="http://schemas.microsoft.com/office/drawing/2014/main" id="{9FF017A2-BDE7-48B5-9B68-5B421C6A8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3802559"/>
              <a:ext cx="1443038" cy="1338263"/>
            </a:xfrm>
            <a:custGeom>
              <a:avLst/>
              <a:gdLst>
                <a:gd name="T0" fmla="*/ 14 w 909"/>
                <a:gd name="T1" fmla="*/ 0 h 843"/>
                <a:gd name="T2" fmla="*/ 446 w 909"/>
                <a:gd name="T3" fmla="*/ 463 h 843"/>
                <a:gd name="T4" fmla="*/ 909 w 909"/>
                <a:gd name="T5" fmla="*/ 32 h 843"/>
                <a:gd name="T6" fmla="*/ 896 w 909"/>
                <a:gd name="T7" fmla="*/ 412 h 843"/>
                <a:gd name="T8" fmla="*/ 431 w 909"/>
                <a:gd name="T9" fmla="*/ 843 h 843"/>
                <a:gd name="T10" fmla="*/ 0 w 909"/>
                <a:gd name="T11" fmla="*/ 380 h 843"/>
                <a:gd name="T12" fmla="*/ 14 w 909"/>
                <a:gd name="T13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843">
                  <a:moveTo>
                    <a:pt x="14" y="0"/>
                  </a:moveTo>
                  <a:lnTo>
                    <a:pt x="446" y="463"/>
                  </a:lnTo>
                  <a:lnTo>
                    <a:pt x="909" y="32"/>
                  </a:lnTo>
                  <a:lnTo>
                    <a:pt x="896" y="412"/>
                  </a:lnTo>
                  <a:lnTo>
                    <a:pt x="431" y="843"/>
                  </a:lnTo>
                  <a:lnTo>
                    <a:pt x="0" y="38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2">
              <a:extLst>
                <a:ext uri="{FF2B5EF4-FFF2-40B4-BE49-F238E27FC236}">
                  <a16:creationId xmlns:a16="http://schemas.microsoft.com/office/drawing/2014/main" id="{E41DC659-0CF3-469C-A2C3-784B8525A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4963021"/>
              <a:ext cx="1485900" cy="1508125"/>
            </a:xfrm>
            <a:custGeom>
              <a:avLst/>
              <a:gdLst>
                <a:gd name="T0" fmla="*/ 936 w 936"/>
                <a:gd name="T1" fmla="*/ 220 h 950"/>
                <a:gd name="T2" fmla="*/ 311 w 936"/>
                <a:gd name="T3" fmla="*/ 326 h 950"/>
                <a:gd name="T4" fmla="*/ 417 w 936"/>
                <a:gd name="T5" fmla="*/ 950 h 950"/>
                <a:gd name="T6" fmla="*/ 107 w 936"/>
                <a:gd name="T7" fmla="*/ 731 h 950"/>
                <a:gd name="T8" fmla="*/ 0 w 936"/>
                <a:gd name="T9" fmla="*/ 107 h 950"/>
                <a:gd name="T10" fmla="*/ 625 w 936"/>
                <a:gd name="T11" fmla="*/ 0 h 950"/>
                <a:gd name="T12" fmla="*/ 936 w 936"/>
                <a:gd name="T13" fmla="*/ 22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6" h="950">
                  <a:moveTo>
                    <a:pt x="936" y="220"/>
                  </a:moveTo>
                  <a:lnTo>
                    <a:pt x="311" y="326"/>
                  </a:lnTo>
                  <a:lnTo>
                    <a:pt x="417" y="950"/>
                  </a:lnTo>
                  <a:lnTo>
                    <a:pt x="107" y="731"/>
                  </a:lnTo>
                  <a:lnTo>
                    <a:pt x="0" y="107"/>
                  </a:lnTo>
                  <a:lnTo>
                    <a:pt x="625" y="0"/>
                  </a:lnTo>
                  <a:lnTo>
                    <a:pt x="936" y="22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651CC006-1110-412B-8A4F-FF4056239543}"/>
              </a:ext>
            </a:extLst>
          </p:cNvPr>
          <p:cNvSpPr txBox="1"/>
          <p:nvPr/>
        </p:nvSpPr>
        <p:spPr>
          <a:xfrm>
            <a:off x="7454267" y="2871703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5192D4-480B-488D-A331-FF53701F5D5D}"/>
              </a:ext>
            </a:extLst>
          </p:cNvPr>
          <p:cNvSpPr txBox="1"/>
          <p:nvPr/>
        </p:nvSpPr>
        <p:spPr>
          <a:xfrm>
            <a:off x="5079411" y="4978590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0923E9-401A-44C4-A454-8B330ABB60AD}"/>
              </a:ext>
            </a:extLst>
          </p:cNvPr>
          <p:cNvSpPr txBox="1"/>
          <p:nvPr/>
        </p:nvSpPr>
        <p:spPr>
          <a:xfrm>
            <a:off x="4560456" y="2085751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pic>
        <p:nvPicPr>
          <p:cNvPr id="44" name="Graphic 43" descr="Fire">
            <a:extLst>
              <a:ext uri="{FF2B5EF4-FFF2-40B4-BE49-F238E27FC236}">
                <a16:creationId xmlns:a16="http://schemas.microsoft.com/office/drawing/2014/main" id="{F06F10BD-AF13-48BE-9E48-5FE784099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8426" y="4879692"/>
            <a:ext cx="795528" cy="795528"/>
          </a:xfrm>
          <a:prstGeom prst="rect">
            <a:avLst/>
          </a:prstGeom>
        </p:spPr>
      </p:pic>
      <p:pic>
        <p:nvPicPr>
          <p:cNvPr id="45" name="Graphic 44" descr="Rocket">
            <a:extLst>
              <a:ext uri="{FF2B5EF4-FFF2-40B4-BE49-F238E27FC236}">
                <a16:creationId xmlns:a16="http://schemas.microsoft.com/office/drawing/2014/main" id="{5EA1BE78-1A59-45A0-A18D-FD30A7281C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33333" y="2055628"/>
            <a:ext cx="795528" cy="795528"/>
          </a:xfrm>
          <a:prstGeom prst="rect">
            <a:avLst/>
          </a:prstGeom>
        </p:spPr>
      </p:pic>
      <p:pic>
        <p:nvPicPr>
          <p:cNvPr id="46" name="Graphic 45" descr="Puzzle">
            <a:extLst>
              <a:ext uri="{FF2B5EF4-FFF2-40B4-BE49-F238E27FC236}">
                <a16:creationId xmlns:a16="http://schemas.microsoft.com/office/drawing/2014/main" id="{A467EF73-D961-4AE4-AAA7-8990BA8E4D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90823" y="3451156"/>
            <a:ext cx="795528" cy="79552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2D73AD10-C178-4B50-A1F9-0BF1DC9866EB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622DC7D-DC61-41E4-A13D-5D701719E32D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9DC81090-5D27-4DE3-8A78-F96A92B3B41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565A2023-01C1-4114-9369-3B5BA1224682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C6AF5E4-7128-45B4-9448-929DC40C550E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0B66E59-5AAF-4F34-BF4A-469764283AB0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5D30730D-C6E4-4194-B403-7D0E656C8B6D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54" name="Graphic 53" descr="Fire">
            <a:extLst>
              <a:ext uri="{FF2B5EF4-FFF2-40B4-BE49-F238E27FC236}">
                <a16:creationId xmlns:a16="http://schemas.microsoft.com/office/drawing/2014/main" id="{F343E56A-B71B-4567-AE3D-CEDD4E80C9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55" name="Graphic 54" descr="Rocket">
            <a:extLst>
              <a:ext uri="{FF2B5EF4-FFF2-40B4-BE49-F238E27FC236}">
                <a16:creationId xmlns:a16="http://schemas.microsoft.com/office/drawing/2014/main" id="{6EF4AEEC-78F2-4176-88E1-756D404258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90F5BA4A-24AE-4331-988B-39C3FB4F7F30}"/>
              </a:ext>
            </a:extLst>
          </p:cNvPr>
          <p:cNvGrpSpPr/>
          <p:nvPr/>
        </p:nvGrpSpPr>
        <p:grpSpPr>
          <a:xfrm>
            <a:off x="498527" y="2943481"/>
            <a:ext cx="2664296" cy="1909785"/>
            <a:chOff x="407368" y="1749039"/>
            <a:chExt cx="2879315" cy="1909785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DC2642CD-A661-4318-80E9-750AE84686A9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A78D790-6C71-4451-98E7-B799B94AB930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59" name="Graphic 58" descr="Puzzle">
            <a:extLst>
              <a:ext uri="{FF2B5EF4-FFF2-40B4-BE49-F238E27FC236}">
                <a16:creationId xmlns:a16="http://schemas.microsoft.com/office/drawing/2014/main" id="{0343DAC7-4AF1-43CF-AC93-DDB259C4655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49143" y="2974384"/>
            <a:ext cx="513680" cy="5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142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Arc Arrow with 6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60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78BF44-9D5C-4AF0-8D5B-92914B175E8C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723745"/>
            <a:ext cx="4736592" cy="4586789"/>
            <a:chOff x="5022138" y="2256917"/>
            <a:chExt cx="2605448" cy="2523046"/>
          </a:xfrm>
        </p:grpSpPr>
        <p:sp>
          <p:nvSpPr>
            <p:cNvPr id="20" name="Freeform 2593">
              <a:extLst>
                <a:ext uri="{FF2B5EF4-FFF2-40B4-BE49-F238E27FC236}">
                  <a16:creationId xmlns:a16="http://schemas.microsoft.com/office/drawing/2014/main" id="{0B09D0DE-087C-4C87-AF71-FE0F38CE5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44" y="2256917"/>
              <a:ext cx="1063368" cy="753382"/>
            </a:xfrm>
            <a:custGeom>
              <a:avLst/>
              <a:gdLst>
                <a:gd name="T0" fmla="*/ 0 w 5223"/>
                <a:gd name="T1" fmla="*/ 279 h 3702"/>
                <a:gd name="T2" fmla="*/ 5223 w 5223"/>
                <a:gd name="T3" fmla="*/ 2041 h 3702"/>
                <a:gd name="T4" fmla="*/ 3534 w 5223"/>
                <a:gd name="T5" fmla="*/ 3702 h 3702"/>
                <a:gd name="T6" fmla="*/ 745 w 5223"/>
                <a:gd name="T7" fmla="*/ 2589 h 3702"/>
                <a:gd name="T8" fmla="*/ 0 w 5223"/>
                <a:gd name="T9" fmla="*/ 279 h 3702"/>
                <a:gd name="T10" fmla="*/ 0 w 5223"/>
                <a:gd name="T11" fmla="*/ 279 h 3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23" h="3702">
                  <a:moveTo>
                    <a:pt x="0" y="279"/>
                  </a:moveTo>
                  <a:cubicBezTo>
                    <a:pt x="1930" y="0"/>
                    <a:pt x="3857" y="646"/>
                    <a:pt x="5223" y="2041"/>
                  </a:cubicBezTo>
                  <a:lnTo>
                    <a:pt x="3534" y="3702"/>
                  </a:lnTo>
                  <a:cubicBezTo>
                    <a:pt x="2797" y="2950"/>
                    <a:pt x="1795" y="2562"/>
                    <a:pt x="745" y="2589"/>
                  </a:cubicBezTo>
                  <a:cubicBezTo>
                    <a:pt x="888" y="1743"/>
                    <a:pt x="613" y="883"/>
                    <a:pt x="0" y="279"/>
                  </a:cubicBezTo>
                  <a:lnTo>
                    <a:pt x="0" y="279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594">
              <a:extLst>
                <a:ext uri="{FF2B5EF4-FFF2-40B4-BE49-F238E27FC236}">
                  <a16:creationId xmlns:a16="http://schemas.microsoft.com/office/drawing/2014/main" id="{332B5EA4-23B5-48F5-A660-92BC091BF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135" y="2672847"/>
              <a:ext cx="698448" cy="867175"/>
            </a:xfrm>
            <a:custGeom>
              <a:avLst/>
              <a:gdLst>
                <a:gd name="T0" fmla="*/ 1689 w 3434"/>
                <a:gd name="T1" fmla="*/ 0 h 4263"/>
                <a:gd name="T2" fmla="*/ 3434 w 3434"/>
                <a:gd name="T3" fmla="*/ 4263 h 4263"/>
                <a:gd name="T4" fmla="*/ 1058 w 3434"/>
                <a:gd name="T5" fmla="*/ 4263 h 4263"/>
                <a:gd name="T6" fmla="*/ 0 w 3434"/>
                <a:gd name="T7" fmla="*/ 1661 h 4263"/>
                <a:gd name="T8" fmla="*/ 1689 w 3434"/>
                <a:gd name="T9" fmla="*/ 0 h 4263"/>
                <a:gd name="T10" fmla="*/ 1689 w 3434"/>
                <a:gd name="T11" fmla="*/ 0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34" h="4263">
                  <a:moveTo>
                    <a:pt x="1689" y="0"/>
                  </a:moveTo>
                  <a:cubicBezTo>
                    <a:pt x="2806" y="1140"/>
                    <a:pt x="3434" y="2666"/>
                    <a:pt x="3434" y="4263"/>
                  </a:cubicBezTo>
                  <a:lnTo>
                    <a:pt x="1058" y="4263"/>
                  </a:lnTo>
                  <a:cubicBezTo>
                    <a:pt x="1058" y="3293"/>
                    <a:pt x="679" y="2355"/>
                    <a:pt x="0" y="1661"/>
                  </a:cubicBezTo>
                  <a:lnTo>
                    <a:pt x="1689" y="0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95">
              <a:extLst>
                <a:ext uri="{FF2B5EF4-FFF2-40B4-BE49-F238E27FC236}">
                  <a16:creationId xmlns:a16="http://schemas.microsoft.com/office/drawing/2014/main" id="{0151C28C-9A2A-4A1D-85D7-666F9E24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5213" y="3540022"/>
              <a:ext cx="702373" cy="871098"/>
            </a:xfrm>
            <a:custGeom>
              <a:avLst/>
              <a:gdLst>
                <a:gd name="T0" fmla="*/ 3454 w 3454"/>
                <a:gd name="T1" fmla="*/ 0 h 4293"/>
                <a:gd name="T2" fmla="*/ 1680 w 3454"/>
                <a:gd name="T3" fmla="*/ 4293 h 4293"/>
                <a:gd name="T4" fmla="*/ 0 w 3454"/>
                <a:gd name="T5" fmla="*/ 2622 h 4293"/>
                <a:gd name="T6" fmla="*/ 1078 w 3454"/>
                <a:gd name="T7" fmla="*/ 0 h 4293"/>
                <a:gd name="T8" fmla="*/ 3454 w 3454"/>
                <a:gd name="T9" fmla="*/ 0 h 4293"/>
                <a:gd name="T10" fmla="*/ 3454 w 3454"/>
                <a:gd name="T11" fmla="*/ 0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4" h="4293">
                  <a:moveTo>
                    <a:pt x="3454" y="0"/>
                  </a:moveTo>
                  <a:cubicBezTo>
                    <a:pt x="3454" y="1602"/>
                    <a:pt x="2809" y="3157"/>
                    <a:pt x="1680" y="4293"/>
                  </a:cubicBezTo>
                  <a:lnTo>
                    <a:pt x="0" y="2622"/>
                  </a:lnTo>
                  <a:cubicBezTo>
                    <a:pt x="697" y="1920"/>
                    <a:pt x="1078" y="989"/>
                    <a:pt x="1078" y="0"/>
                  </a:cubicBezTo>
                  <a:lnTo>
                    <a:pt x="3454" y="0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96">
              <a:extLst>
                <a:ext uri="{FF2B5EF4-FFF2-40B4-BE49-F238E27FC236}">
                  <a16:creationId xmlns:a16="http://schemas.microsoft.com/office/drawing/2014/main" id="{B8A8A949-B6F0-4FEC-8D2C-EC437963F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642" y="4073667"/>
              <a:ext cx="878945" cy="706296"/>
            </a:xfrm>
            <a:custGeom>
              <a:avLst/>
              <a:gdLst>
                <a:gd name="T0" fmla="*/ 4322 w 4322"/>
                <a:gd name="T1" fmla="*/ 1670 h 3470"/>
                <a:gd name="T2" fmla="*/ 3 w 4322"/>
                <a:gd name="T3" fmla="*/ 3470 h 3470"/>
                <a:gd name="T4" fmla="*/ 0 w 4322"/>
                <a:gd name="T5" fmla="*/ 1094 h 3470"/>
                <a:gd name="T6" fmla="*/ 2642 w 4322"/>
                <a:gd name="T7" fmla="*/ 0 h 3470"/>
                <a:gd name="T8" fmla="*/ 4322 w 4322"/>
                <a:gd name="T9" fmla="*/ 1670 h 3470"/>
                <a:gd name="T10" fmla="*/ 4322 w 4322"/>
                <a:gd name="T11" fmla="*/ 1670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2" h="3470">
                  <a:moveTo>
                    <a:pt x="4322" y="1670"/>
                  </a:moveTo>
                  <a:cubicBezTo>
                    <a:pt x="3180" y="2819"/>
                    <a:pt x="1624" y="3470"/>
                    <a:pt x="3" y="3470"/>
                  </a:cubicBezTo>
                  <a:lnTo>
                    <a:pt x="0" y="1094"/>
                  </a:lnTo>
                  <a:cubicBezTo>
                    <a:pt x="994" y="1094"/>
                    <a:pt x="1941" y="705"/>
                    <a:pt x="2642" y="0"/>
                  </a:cubicBezTo>
                  <a:lnTo>
                    <a:pt x="4322" y="1670"/>
                  </a:lnTo>
                  <a:lnTo>
                    <a:pt x="4322" y="1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97">
              <a:extLst>
                <a:ext uri="{FF2B5EF4-FFF2-40B4-BE49-F238E27FC236}">
                  <a16:creationId xmlns:a16="http://schemas.microsoft.com/office/drawing/2014/main" id="{42547946-D6A8-4B1E-980E-0A7E6E8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697" y="4073667"/>
              <a:ext cx="878945" cy="706296"/>
            </a:xfrm>
            <a:custGeom>
              <a:avLst/>
              <a:gdLst>
                <a:gd name="T0" fmla="*/ 4318 w 4318"/>
                <a:gd name="T1" fmla="*/ 3471 h 3471"/>
                <a:gd name="T2" fmla="*/ 0 w 4318"/>
                <a:gd name="T3" fmla="*/ 1671 h 3471"/>
                <a:gd name="T4" fmla="*/ 1680 w 4318"/>
                <a:gd name="T5" fmla="*/ 0 h 3471"/>
                <a:gd name="T6" fmla="*/ 4318 w 4318"/>
                <a:gd name="T7" fmla="*/ 1094 h 3471"/>
                <a:gd name="T8" fmla="*/ 4318 w 4318"/>
                <a:gd name="T9" fmla="*/ 3471 h 3471"/>
                <a:gd name="T10" fmla="*/ 4318 w 4318"/>
                <a:gd name="T11" fmla="*/ 3471 h 3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8" h="3471">
                  <a:moveTo>
                    <a:pt x="4318" y="3471"/>
                  </a:moveTo>
                  <a:cubicBezTo>
                    <a:pt x="2698" y="3471"/>
                    <a:pt x="1141" y="2820"/>
                    <a:pt x="0" y="1671"/>
                  </a:cubicBezTo>
                  <a:lnTo>
                    <a:pt x="1680" y="0"/>
                  </a:lnTo>
                  <a:cubicBezTo>
                    <a:pt x="2379" y="703"/>
                    <a:pt x="3327" y="1094"/>
                    <a:pt x="4318" y="1094"/>
                  </a:cubicBezTo>
                  <a:lnTo>
                    <a:pt x="4318" y="3471"/>
                  </a:lnTo>
                  <a:lnTo>
                    <a:pt x="4318" y="34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98">
              <a:extLst>
                <a:ext uri="{FF2B5EF4-FFF2-40B4-BE49-F238E27FC236}">
                  <a16:creationId xmlns:a16="http://schemas.microsoft.com/office/drawing/2014/main" id="{04E74594-358E-4A2F-BC06-A83D59B1C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138" y="3108397"/>
              <a:ext cx="827936" cy="1302723"/>
            </a:xfrm>
            <a:custGeom>
              <a:avLst/>
              <a:gdLst>
                <a:gd name="T0" fmla="*/ 612 w 4064"/>
                <a:gd name="T1" fmla="*/ 1960 h 6413"/>
                <a:gd name="T2" fmla="*/ 0 w 4064"/>
                <a:gd name="T3" fmla="*/ 2266 h 6413"/>
                <a:gd name="T4" fmla="*/ 0 w 4064"/>
                <a:gd name="T5" fmla="*/ 905 h 6413"/>
                <a:gd name="T6" fmla="*/ 1810 w 4064"/>
                <a:gd name="T7" fmla="*/ 0 h 6413"/>
                <a:gd name="T8" fmla="*/ 3620 w 4064"/>
                <a:gd name="T9" fmla="*/ 905 h 6413"/>
                <a:gd name="T10" fmla="*/ 3618 w 4064"/>
                <a:gd name="T11" fmla="*/ 2266 h 6413"/>
                <a:gd name="T12" fmla="*/ 2989 w 4064"/>
                <a:gd name="T13" fmla="*/ 1951 h 6413"/>
                <a:gd name="T14" fmla="*/ 4064 w 4064"/>
                <a:gd name="T15" fmla="*/ 4742 h 6413"/>
                <a:gd name="T16" fmla="*/ 2384 w 4064"/>
                <a:gd name="T17" fmla="*/ 6413 h 6413"/>
                <a:gd name="T18" fmla="*/ 612 w 4064"/>
                <a:gd name="T19" fmla="*/ 1960 h 6413"/>
                <a:gd name="T20" fmla="*/ 612 w 4064"/>
                <a:gd name="T21" fmla="*/ 1960 h 6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64" h="6413">
                  <a:moveTo>
                    <a:pt x="612" y="1960"/>
                  </a:moveTo>
                  <a:lnTo>
                    <a:pt x="0" y="2266"/>
                  </a:lnTo>
                  <a:lnTo>
                    <a:pt x="0" y="905"/>
                  </a:lnTo>
                  <a:lnTo>
                    <a:pt x="1810" y="0"/>
                  </a:lnTo>
                  <a:lnTo>
                    <a:pt x="3620" y="905"/>
                  </a:lnTo>
                  <a:lnTo>
                    <a:pt x="3618" y="2266"/>
                  </a:lnTo>
                  <a:lnTo>
                    <a:pt x="2989" y="1951"/>
                  </a:lnTo>
                  <a:cubicBezTo>
                    <a:pt x="2947" y="3000"/>
                    <a:pt x="3321" y="3994"/>
                    <a:pt x="4064" y="4742"/>
                  </a:cubicBezTo>
                  <a:lnTo>
                    <a:pt x="2384" y="6413"/>
                  </a:lnTo>
                  <a:cubicBezTo>
                    <a:pt x="1220" y="5241"/>
                    <a:pt x="565" y="3612"/>
                    <a:pt x="612" y="1960"/>
                  </a:cubicBezTo>
                  <a:lnTo>
                    <a:pt x="612" y="196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58D13D7-55E7-4722-8077-ABC6FEAC3DFF}"/>
              </a:ext>
            </a:extLst>
          </p:cNvPr>
          <p:cNvGrpSpPr/>
          <p:nvPr/>
        </p:nvGrpSpPr>
        <p:grpSpPr>
          <a:xfrm>
            <a:off x="498527" y="1781150"/>
            <a:ext cx="2664296" cy="1357300"/>
            <a:chOff x="407368" y="1870636"/>
            <a:chExt cx="2879315" cy="13573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02F22EF-0700-48EB-918B-734B027B2D68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2F425F-BFFF-411E-9F89-B2D21CFED8D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9AB578-44D7-4473-A8A1-6AE0EF202F5D}"/>
              </a:ext>
            </a:extLst>
          </p:cNvPr>
          <p:cNvGrpSpPr/>
          <p:nvPr/>
        </p:nvGrpSpPr>
        <p:grpSpPr>
          <a:xfrm>
            <a:off x="498527" y="3313844"/>
            <a:ext cx="2664296" cy="1350305"/>
            <a:chOff x="407368" y="1877631"/>
            <a:chExt cx="2879315" cy="135030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E617DF-97D2-4AF0-B78E-4BB7B9110CC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2488CE7-ECE3-4FAC-ABA2-C10B16F1620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EEE9241-9F4D-422A-8AD0-D01C823D7291}"/>
              </a:ext>
            </a:extLst>
          </p:cNvPr>
          <p:cNvGrpSpPr/>
          <p:nvPr/>
        </p:nvGrpSpPr>
        <p:grpSpPr>
          <a:xfrm>
            <a:off x="498527" y="4839543"/>
            <a:ext cx="2664296" cy="1343310"/>
            <a:chOff x="407368" y="1884626"/>
            <a:chExt cx="2879315" cy="134331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54F08A0-13C7-4526-8812-A8A726B8CF06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45E792-DDFD-4DA5-9FA9-3E6E3ED476D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6AC17E3-4F9F-423B-A8DA-92F74C0D768B}"/>
              </a:ext>
            </a:extLst>
          </p:cNvPr>
          <p:cNvGrpSpPr/>
          <p:nvPr/>
        </p:nvGrpSpPr>
        <p:grpSpPr>
          <a:xfrm>
            <a:off x="9029177" y="1781150"/>
            <a:ext cx="2664296" cy="1350305"/>
            <a:chOff x="407368" y="1877631"/>
            <a:chExt cx="2879315" cy="135030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D206FF-E216-43A3-81BF-E9A181937BB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4CE9AA6-42CC-4F40-B55B-D5C691C4303B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EA33D30-AB71-4068-86A0-781A13644274}"/>
              </a:ext>
            </a:extLst>
          </p:cNvPr>
          <p:cNvGrpSpPr/>
          <p:nvPr/>
        </p:nvGrpSpPr>
        <p:grpSpPr>
          <a:xfrm>
            <a:off x="9029177" y="3306849"/>
            <a:ext cx="2664296" cy="1350305"/>
            <a:chOff x="407368" y="1877631"/>
            <a:chExt cx="2879315" cy="135030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66E6B88-C446-49B8-8DDD-1BEB1319FA6D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167BF58-2798-4568-92C7-CA53C8FFC2C8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BFE53D8-91FA-4827-85A4-E91AC1838875}"/>
              </a:ext>
            </a:extLst>
          </p:cNvPr>
          <p:cNvGrpSpPr/>
          <p:nvPr/>
        </p:nvGrpSpPr>
        <p:grpSpPr>
          <a:xfrm>
            <a:off x="9029177" y="4832548"/>
            <a:ext cx="2664296" cy="1350305"/>
            <a:chOff x="407368" y="1877631"/>
            <a:chExt cx="2879315" cy="135030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FA99447-9D0D-4B12-A62B-208C5707563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5492C42-B462-46FB-8A4C-7CFAFEB789CE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pic>
        <p:nvPicPr>
          <p:cNvPr id="40" name="Graphic 39" descr="Puzzle">
            <a:extLst>
              <a:ext uri="{FF2B5EF4-FFF2-40B4-BE49-F238E27FC236}">
                <a16:creationId xmlns:a16="http://schemas.microsoft.com/office/drawing/2014/main" id="{FA027130-1E7E-45C5-B9CC-6DB1CCBC1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3263445"/>
            <a:ext cx="512064" cy="512064"/>
          </a:xfrm>
          <a:prstGeom prst="rect">
            <a:avLst/>
          </a:prstGeom>
        </p:spPr>
      </p:pic>
      <p:pic>
        <p:nvPicPr>
          <p:cNvPr id="41" name="Graphic 40" descr="Magnifying glass">
            <a:extLst>
              <a:ext uri="{FF2B5EF4-FFF2-40B4-BE49-F238E27FC236}">
                <a16:creationId xmlns:a16="http://schemas.microsoft.com/office/drawing/2014/main" id="{D808594B-B72C-49A8-BC6E-BE17D518D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0759" y="4778113"/>
            <a:ext cx="512064" cy="512064"/>
          </a:xfrm>
          <a:prstGeom prst="rect">
            <a:avLst/>
          </a:prstGeom>
        </p:spPr>
      </p:pic>
      <p:pic>
        <p:nvPicPr>
          <p:cNvPr id="42" name="Graphic 41" descr="Fire">
            <a:extLst>
              <a:ext uri="{FF2B5EF4-FFF2-40B4-BE49-F238E27FC236}">
                <a16:creationId xmlns:a16="http://schemas.microsoft.com/office/drawing/2014/main" id="{9E6457E7-1664-4B8E-AB1F-00385074CB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29177" y="4771891"/>
            <a:ext cx="512064" cy="512064"/>
          </a:xfrm>
          <a:prstGeom prst="rect">
            <a:avLst/>
          </a:prstGeom>
        </p:spPr>
      </p:pic>
      <p:pic>
        <p:nvPicPr>
          <p:cNvPr id="43" name="Graphic 42" descr="Rocket">
            <a:extLst>
              <a:ext uri="{FF2B5EF4-FFF2-40B4-BE49-F238E27FC236}">
                <a16:creationId xmlns:a16="http://schemas.microsoft.com/office/drawing/2014/main" id="{3830702E-8EC6-48C7-8E9D-4A2AA67D1A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29177" y="1755950"/>
            <a:ext cx="512064" cy="512064"/>
          </a:xfrm>
          <a:prstGeom prst="rect">
            <a:avLst/>
          </a:prstGeom>
        </p:spPr>
      </p:pic>
      <p:pic>
        <p:nvPicPr>
          <p:cNvPr id="44" name="Graphic 43" descr="Lightbulb">
            <a:extLst>
              <a:ext uri="{FF2B5EF4-FFF2-40B4-BE49-F238E27FC236}">
                <a16:creationId xmlns:a16="http://schemas.microsoft.com/office/drawing/2014/main" id="{F072B66D-5C28-40A4-897D-B8852D37F2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50759" y="1726691"/>
            <a:ext cx="512064" cy="512064"/>
          </a:xfrm>
          <a:prstGeom prst="rect">
            <a:avLst/>
          </a:prstGeom>
        </p:spPr>
      </p:pic>
      <p:pic>
        <p:nvPicPr>
          <p:cNvPr id="45" name="Graphic 44" descr="Bar chart">
            <a:extLst>
              <a:ext uri="{FF2B5EF4-FFF2-40B4-BE49-F238E27FC236}">
                <a16:creationId xmlns:a16="http://schemas.microsoft.com/office/drawing/2014/main" id="{380B21F6-1117-4970-AAD9-CD69AC0F68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50759" y="3251881"/>
            <a:ext cx="512064" cy="51206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DA7AEF5-C06F-45DD-97E0-5C629F60DCB9}"/>
              </a:ext>
            </a:extLst>
          </p:cNvPr>
          <p:cNvSpPr txBox="1"/>
          <p:nvPr/>
        </p:nvSpPr>
        <p:spPr>
          <a:xfrm>
            <a:off x="6407138" y="1985612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3B5A4C-C52C-4BD0-8C3E-55DAD1B5E451}"/>
              </a:ext>
            </a:extLst>
          </p:cNvPr>
          <p:cNvSpPr txBox="1"/>
          <p:nvPr/>
        </p:nvSpPr>
        <p:spPr>
          <a:xfrm>
            <a:off x="7510041" y="2956133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8F5A73-D872-47BB-8964-94EB0101C2CA}"/>
              </a:ext>
            </a:extLst>
          </p:cNvPr>
          <p:cNvSpPr txBox="1"/>
          <p:nvPr/>
        </p:nvSpPr>
        <p:spPr>
          <a:xfrm>
            <a:off x="7510040" y="4352119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F64E0A-B28E-49C0-9DEC-3B81C7793E3F}"/>
              </a:ext>
            </a:extLst>
          </p:cNvPr>
          <p:cNvSpPr txBox="1"/>
          <p:nvPr/>
        </p:nvSpPr>
        <p:spPr>
          <a:xfrm>
            <a:off x="6443045" y="5407065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61EFAD-98FB-471E-8C3A-C9066DB88B06}"/>
              </a:ext>
            </a:extLst>
          </p:cNvPr>
          <p:cNvSpPr txBox="1"/>
          <p:nvPr/>
        </p:nvSpPr>
        <p:spPr>
          <a:xfrm>
            <a:off x="5145134" y="5407065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B56C91-EE9E-4B50-9012-97D47C83C916}"/>
              </a:ext>
            </a:extLst>
          </p:cNvPr>
          <p:cNvSpPr txBox="1"/>
          <p:nvPr/>
        </p:nvSpPr>
        <p:spPr>
          <a:xfrm>
            <a:off x="4084437" y="3997614"/>
            <a:ext cx="7553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66831EA-71D3-4D65-A980-4893D4842F62}"/>
              </a:ext>
            </a:extLst>
          </p:cNvPr>
          <p:cNvSpPr/>
          <p:nvPr/>
        </p:nvSpPr>
        <p:spPr>
          <a:xfrm>
            <a:off x="4272487" y="1710081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093149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Atomic Symbol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61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D7CF3C-1ECA-4D78-B60F-0C0154F167CF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566271"/>
            <a:ext cx="4736592" cy="4504731"/>
            <a:chOff x="3173414" y="2023537"/>
            <a:chExt cx="4363867" cy="4150251"/>
          </a:xfrm>
        </p:grpSpPr>
        <p:sp>
          <p:nvSpPr>
            <p:cNvPr id="126" name="Freeform 1304">
              <a:extLst>
                <a:ext uri="{FF2B5EF4-FFF2-40B4-BE49-F238E27FC236}">
                  <a16:creationId xmlns:a16="http://schemas.microsoft.com/office/drawing/2014/main" id="{407EA160-990D-4CDF-8F16-5EBCFD3DC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431" y="2023537"/>
              <a:ext cx="2737336" cy="3887809"/>
            </a:xfrm>
            <a:custGeom>
              <a:avLst/>
              <a:gdLst>
                <a:gd name="T0" fmla="*/ 15113 w 19737"/>
                <a:gd name="T1" fmla="*/ 27405 h 28043"/>
                <a:gd name="T2" fmla="*/ 10907 w 19737"/>
                <a:gd name="T3" fmla="*/ 25848 h 28043"/>
                <a:gd name="T4" fmla="*/ 1035 w 19737"/>
                <a:gd name="T5" fmla="*/ 8750 h 28043"/>
                <a:gd name="T6" fmla="*/ 9122 w 19737"/>
                <a:gd name="T7" fmla="*/ 4080 h 28043"/>
                <a:gd name="T8" fmla="*/ 18994 w 19737"/>
                <a:gd name="T9" fmla="*/ 21178 h 28043"/>
                <a:gd name="T10" fmla="*/ 18372 w 19737"/>
                <a:gd name="T11" fmla="*/ 25346 h 28043"/>
                <a:gd name="T12" fmla="*/ 18877 w 19737"/>
                <a:gd name="T13" fmla="*/ 25720 h 28043"/>
                <a:gd name="T14" fmla="*/ 19615 w 19737"/>
                <a:gd name="T15" fmla="*/ 21139 h 28043"/>
                <a:gd name="T16" fmla="*/ 9468 w 19737"/>
                <a:gd name="T17" fmla="*/ 3563 h 28043"/>
                <a:gd name="T18" fmla="*/ 414 w 19737"/>
                <a:gd name="T19" fmla="*/ 8789 h 28043"/>
                <a:gd name="T20" fmla="*/ 10561 w 19737"/>
                <a:gd name="T21" fmla="*/ 26365 h 28043"/>
                <a:gd name="T22" fmla="*/ 15234 w 19737"/>
                <a:gd name="T23" fmla="*/ 28022 h 28043"/>
                <a:gd name="T24" fmla="*/ 15113 w 19737"/>
                <a:gd name="T25" fmla="*/ 27405 h 28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37" h="28043">
                  <a:moveTo>
                    <a:pt x="15113" y="27405"/>
                  </a:moveTo>
                  <a:cubicBezTo>
                    <a:pt x="13906" y="27397"/>
                    <a:pt x="12476" y="26895"/>
                    <a:pt x="10907" y="25848"/>
                  </a:cubicBezTo>
                  <a:cubicBezTo>
                    <a:pt x="5857" y="22481"/>
                    <a:pt x="1426" y="14808"/>
                    <a:pt x="1035" y="8750"/>
                  </a:cubicBezTo>
                  <a:cubicBezTo>
                    <a:pt x="654" y="2856"/>
                    <a:pt x="4207" y="803"/>
                    <a:pt x="9122" y="4080"/>
                  </a:cubicBezTo>
                  <a:cubicBezTo>
                    <a:pt x="14172" y="7447"/>
                    <a:pt x="18603" y="15120"/>
                    <a:pt x="18994" y="21178"/>
                  </a:cubicBezTo>
                  <a:cubicBezTo>
                    <a:pt x="19106" y="22913"/>
                    <a:pt x="18877" y="24315"/>
                    <a:pt x="18372" y="25346"/>
                  </a:cubicBezTo>
                  <a:cubicBezTo>
                    <a:pt x="18558" y="25447"/>
                    <a:pt x="18727" y="25573"/>
                    <a:pt x="18877" y="25720"/>
                  </a:cubicBezTo>
                  <a:cubicBezTo>
                    <a:pt x="19462" y="24579"/>
                    <a:pt x="19737" y="23036"/>
                    <a:pt x="19615" y="21139"/>
                  </a:cubicBezTo>
                  <a:cubicBezTo>
                    <a:pt x="19211" y="14888"/>
                    <a:pt x="14679" y="7038"/>
                    <a:pt x="9468" y="3563"/>
                  </a:cubicBezTo>
                  <a:cubicBezTo>
                    <a:pt x="4124" y="0"/>
                    <a:pt x="0" y="2378"/>
                    <a:pt x="414" y="8789"/>
                  </a:cubicBezTo>
                  <a:cubicBezTo>
                    <a:pt x="817" y="15040"/>
                    <a:pt x="5349" y="22890"/>
                    <a:pt x="10561" y="26365"/>
                  </a:cubicBezTo>
                  <a:cubicBezTo>
                    <a:pt x="12282" y="27513"/>
                    <a:pt x="13877" y="28043"/>
                    <a:pt x="15234" y="28022"/>
                  </a:cubicBezTo>
                  <a:cubicBezTo>
                    <a:pt x="15166" y="27827"/>
                    <a:pt x="15124" y="27620"/>
                    <a:pt x="15113" y="2740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20">
              <a:extLst>
                <a:ext uri="{FF2B5EF4-FFF2-40B4-BE49-F238E27FC236}">
                  <a16:creationId xmlns:a16="http://schemas.microsoft.com/office/drawing/2014/main" id="{6953D096-5DFE-45A3-8CC2-233D60674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474" y="3158753"/>
              <a:ext cx="2062919" cy="1876769"/>
            </a:xfrm>
            <a:custGeom>
              <a:avLst/>
              <a:gdLst>
                <a:gd name="T0" fmla="*/ 3718 w 14871"/>
                <a:gd name="T1" fmla="*/ 330 h 13540"/>
                <a:gd name="T2" fmla="*/ 11152 w 14871"/>
                <a:gd name="T3" fmla="*/ 329 h 13540"/>
                <a:gd name="T4" fmla="*/ 14871 w 14871"/>
                <a:gd name="T5" fmla="*/ 6771 h 13540"/>
                <a:gd name="T6" fmla="*/ 11153 w 14871"/>
                <a:gd name="T7" fmla="*/ 13210 h 13540"/>
                <a:gd name="T8" fmla="*/ 3719 w 14871"/>
                <a:gd name="T9" fmla="*/ 13210 h 13540"/>
                <a:gd name="T10" fmla="*/ 0 w 14871"/>
                <a:gd name="T11" fmla="*/ 6769 h 13540"/>
                <a:gd name="T12" fmla="*/ 3718 w 14871"/>
                <a:gd name="T13" fmla="*/ 330 h 13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71" h="13540">
                  <a:moveTo>
                    <a:pt x="3718" y="330"/>
                  </a:moveTo>
                  <a:cubicBezTo>
                    <a:pt x="6148" y="0"/>
                    <a:pt x="8723" y="0"/>
                    <a:pt x="11152" y="329"/>
                  </a:cubicBezTo>
                  <a:cubicBezTo>
                    <a:pt x="12653" y="2269"/>
                    <a:pt x="13941" y="4501"/>
                    <a:pt x="14871" y="6771"/>
                  </a:cubicBezTo>
                  <a:cubicBezTo>
                    <a:pt x="13941" y="9040"/>
                    <a:pt x="12653" y="11271"/>
                    <a:pt x="11153" y="13210"/>
                  </a:cubicBezTo>
                  <a:cubicBezTo>
                    <a:pt x="8723" y="13540"/>
                    <a:pt x="6148" y="13540"/>
                    <a:pt x="3719" y="13210"/>
                  </a:cubicBezTo>
                  <a:cubicBezTo>
                    <a:pt x="2218" y="11270"/>
                    <a:pt x="930" y="9039"/>
                    <a:pt x="0" y="6769"/>
                  </a:cubicBezTo>
                  <a:cubicBezTo>
                    <a:pt x="930" y="4500"/>
                    <a:pt x="2218" y="2269"/>
                    <a:pt x="3718" y="3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Oval 1404">
              <a:extLst>
                <a:ext uri="{FF2B5EF4-FFF2-40B4-BE49-F238E27FC236}">
                  <a16:creationId xmlns:a16="http://schemas.microsoft.com/office/drawing/2014/main" id="{29BE2E71-ED77-453B-A28C-A9329F43D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5445" y="2536215"/>
              <a:ext cx="418078" cy="41807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b="1">
                  <a:solidFill>
                    <a:schemeClr val="accent2"/>
                  </a:solidFill>
                </a:rPr>
                <a:t>01</a:t>
              </a:r>
            </a:p>
          </p:txBody>
        </p:sp>
        <p:sp>
          <p:nvSpPr>
            <p:cNvPr id="227" name="Freeform 1405">
              <a:extLst>
                <a:ext uri="{FF2B5EF4-FFF2-40B4-BE49-F238E27FC236}">
                  <a16:creationId xmlns:a16="http://schemas.microsoft.com/office/drawing/2014/main" id="{9405325D-97B4-4490-B741-08FE2DE5E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929" y="2505699"/>
              <a:ext cx="482162" cy="479111"/>
            </a:xfrm>
            <a:custGeom>
              <a:avLst/>
              <a:gdLst>
                <a:gd name="T0" fmla="*/ 1737 w 3474"/>
                <a:gd name="T1" fmla="*/ 224 h 3474"/>
                <a:gd name="T2" fmla="*/ 225 w 3474"/>
                <a:gd name="T3" fmla="*/ 1737 h 3474"/>
                <a:gd name="T4" fmla="*/ 1737 w 3474"/>
                <a:gd name="T5" fmla="*/ 3249 h 3474"/>
                <a:gd name="T6" fmla="*/ 3250 w 3474"/>
                <a:gd name="T7" fmla="*/ 1737 h 3474"/>
                <a:gd name="T8" fmla="*/ 1737 w 3474"/>
                <a:gd name="T9" fmla="*/ 224 h 3474"/>
                <a:gd name="T10" fmla="*/ 1737 w 3474"/>
                <a:gd name="T11" fmla="*/ 0 h 3474"/>
                <a:gd name="T12" fmla="*/ 3474 w 3474"/>
                <a:gd name="T13" fmla="*/ 1737 h 3474"/>
                <a:gd name="T14" fmla="*/ 1737 w 3474"/>
                <a:gd name="T15" fmla="*/ 3474 h 3474"/>
                <a:gd name="T16" fmla="*/ 0 w 3474"/>
                <a:gd name="T17" fmla="*/ 1737 h 3474"/>
                <a:gd name="T18" fmla="*/ 1737 w 3474"/>
                <a:gd name="T19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4" h="3474">
                  <a:moveTo>
                    <a:pt x="1737" y="224"/>
                  </a:moveTo>
                  <a:cubicBezTo>
                    <a:pt x="902" y="224"/>
                    <a:pt x="225" y="901"/>
                    <a:pt x="225" y="1737"/>
                  </a:cubicBezTo>
                  <a:cubicBezTo>
                    <a:pt x="225" y="2572"/>
                    <a:pt x="902" y="3249"/>
                    <a:pt x="1737" y="3249"/>
                  </a:cubicBezTo>
                  <a:cubicBezTo>
                    <a:pt x="2573" y="3249"/>
                    <a:pt x="3250" y="2572"/>
                    <a:pt x="3250" y="1737"/>
                  </a:cubicBezTo>
                  <a:cubicBezTo>
                    <a:pt x="3250" y="901"/>
                    <a:pt x="2573" y="224"/>
                    <a:pt x="1737" y="224"/>
                  </a:cubicBezTo>
                  <a:close/>
                  <a:moveTo>
                    <a:pt x="1737" y="0"/>
                  </a:moveTo>
                  <a:cubicBezTo>
                    <a:pt x="2697" y="0"/>
                    <a:pt x="3474" y="777"/>
                    <a:pt x="3474" y="1737"/>
                  </a:cubicBezTo>
                  <a:cubicBezTo>
                    <a:pt x="3474" y="2696"/>
                    <a:pt x="2697" y="3474"/>
                    <a:pt x="1737" y="3474"/>
                  </a:cubicBezTo>
                  <a:cubicBezTo>
                    <a:pt x="778" y="3474"/>
                    <a:pt x="0" y="2696"/>
                    <a:pt x="0" y="1737"/>
                  </a:cubicBezTo>
                  <a:cubicBezTo>
                    <a:pt x="0" y="777"/>
                    <a:pt x="778" y="0"/>
                    <a:pt x="17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Oval 1406">
              <a:extLst>
                <a:ext uri="{FF2B5EF4-FFF2-40B4-BE49-F238E27FC236}">
                  <a16:creationId xmlns:a16="http://schemas.microsoft.com/office/drawing/2014/main" id="{F0E32891-61BC-4FA5-A236-01333E32D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931" y="3933873"/>
              <a:ext cx="329579" cy="329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en-US" b="1">
                  <a:solidFill>
                    <a:schemeClr val="accent1"/>
                  </a:solidFill>
                </a:rPr>
                <a:t>03</a:t>
              </a:r>
            </a:p>
          </p:txBody>
        </p:sp>
        <p:sp>
          <p:nvSpPr>
            <p:cNvPr id="229" name="Freeform 1407">
              <a:extLst>
                <a:ext uri="{FF2B5EF4-FFF2-40B4-BE49-F238E27FC236}">
                  <a16:creationId xmlns:a16="http://schemas.microsoft.com/office/drawing/2014/main" id="{4A63E276-57D9-4A22-B1F8-659A36A00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414" y="3903357"/>
              <a:ext cx="390612" cy="390612"/>
            </a:xfrm>
            <a:custGeom>
              <a:avLst/>
              <a:gdLst>
                <a:gd name="T0" fmla="*/ 1409 w 2818"/>
                <a:gd name="T1" fmla="*/ 224 h 2818"/>
                <a:gd name="T2" fmla="*/ 224 w 2818"/>
                <a:gd name="T3" fmla="*/ 1409 h 2818"/>
                <a:gd name="T4" fmla="*/ 1409 w 2818"/>
                <a:gd name="T5" fmla="*/ 2593 h 2818"/>
                <a:gd name="T6" fmla="*/ 2593 w 2818"/>
                <a:gd name="T7" fmla="*/ 1409 h 2818"/>
                <a:gd name="T8" fmla="*/ 1409 w 2818"/>
                <a:gd name="T9" fmla="*/ 224 h 2818"/>
                <a:gd name="T10" fmla="*/ 1409 w 2818"/>
                <a:gd name="T11" fmla="*/ 0 h 2818"/>
                <a:gd name="T12" fmla="*/ 2818 w 2818"/>
                <a:gd name="T13" fmla="*/ 1409 h 2818"/>
                <a:gd name="T14" fmla="*/ 1409 w 2818"/>
                <a:gd name="T15" fmla="*/ 2818 h 2818"/>
                <a:gd name="T16" fmla="*/ 0 w 2818"/>
                <a:gd name="T17" fmla="*/ 1409 h 2818"/>
                <a:gd name="T18" fmla="*/ 1409 w 2818"/>
                <a:gd name="T19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8" h="2818">
                  <a:moveTo>
                    <a:pt x="1409" y="224"/>
                  </a:moveTo>
                  <a:cubicBezTo>
                    <a:pt x="754" y="224"/>
                    <a:pt x="224" y="755"/>
                    <a:pt x="224" y="1409"/>
                  </a:cubicBezTo>
                  <a:cubicBezTo>
                    <a:pt x="224" y="2063"/>
                    <a:pt x="754" y="2593"/>
                    <a:pt x="1409" y="2593"/>
                  </a:cubicBezTo>
                  <a:cubicBezTo>
                    <a:pt x="2063" y="2593"/>
                    <a:pt x="2593" y="2063"/>
                    <a:pt x="2593" y="1409"/>
                  </a:cubicBezTo>
                  <a:cubicBezTo>
                    <a:pt x="2593" y="755"/>
                    <a:pt x="2063" y="224"/>
                    <a:pt x="1409" y="224"/>
                  </a:cubicBezTo>
                  <a:close/>
                  <a:moveTo>
                    <a:pt x="1409" y="0"/>
                  </a:moveTo>
                  <a:cubicBezTo>
                    <a:pt x="2187" y="0"/>
                    <a:pt x="2818" y="631"/>
                    <a:pt x="2818" y="1409"/>
                  </a:cubicBezTo>
                  <a:cubicBezTo>
                    <a:pt x="2818" y="2187"/>
                    <a:pt x="2187" y="2818"/>
                    <a:pt x="1409" y="2818"/>
                  </a:cubicBezTo>
                  <a:cubicBezTo>
                    <a:pt x="631" y="2818"/>
                    <a:pt x="0" y="2187"/>
                    <a:pt x="0" y="1409"/>
                  </a:cubicBezTo>
                  <a:cubicBezTo>
                    <a:pt x="0" y="631"/>
                    <a:pt x="631" y="0"/>
                    <a:pt x="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Oval 1408">
              <a:extLst>
                <a:ext uri="{FF2B5EF4-FFF2-40B4-BE49-F238E27FC236}">
                  <a16:creationId xmlns:a16="http://schemas.microsoft.com/office/drawing/2014/main" id="{3247A404-691E-4A2A-8084-D9B303238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9434" y="5532940"/>
              <a:ext cx="552351" cy="54929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409">
              <a:extLst>
                <a:ext uri="{FF2B5EF4-FFF2-40B4-BE49-F238E27FC236}">
                  <a16:creationId xmlns:a16="http://schemas.microsoft.com/office/drawing/2014/main" id="{5BAD8A66-F8D6-429C-B349-179D20F36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8917" y="5502424"/>
              <a:ext cx="613384" cy="613384"/>
            </a:xfrm>
            <a:custGeom>
              <a:avLst/>
              <a:gdLst>
                <a:gd name="T0" fmla="*/ 2212 w 4423"/>
                <a:gd name="T1" fmla="*/ 224 h 4423"/>
                <a:gd name="T2" fmla="*/ 225 w 4423"/>
                <a:gd name="T3" fmla="*/ 2212 h 4423"/>
                <a:gd name="T4" fmla="*/ 2212 w 4423"/>
                <a:gd name="T5" fmla="*/ 4198 h 4423"/>
                <a:gd name="T6" fmla="*/ 4199 w 4423"/>
                <a:gd name="T7" fmla="*/ 2212 h 4423"/>
                <a:gd name="T8" fmla="*/ 2212 w 4423"/>
                <a:gd name="T9" fmla="*/ 224 h 4423"/>
                <a:gd name="T10" fmla="*/ 2212 w 4423"/>
                <a:gd name="T11" fmla="*/ 0 h 4423"/>
                <a:gd name="T12" fmla="*/ 4423 w 4423"/>
                <a:gd name="T13" fmla="*/ 2212 h 4423"/>
                <a:gd name="T14" fmla="*/ 2212 w 4423"/>
                <a:gd name="T15" fmla="*/ 4423 h 4423"/>
                <a:gd name="T16" fmla="*/ 0 w 4423"/>
                <a:gd name="T17" fmla="*/ 2212 h 4423"/>
                <a:gd name="T18" fmla="*/ 2212 w 4423"/>
                <a:gd name="T19" fmla="*/ 0 h 4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3" h="4423">
                  <a:moveTo>
                    <a:pt x="2212" y="224"/>
                  </a:moveTo>
                  <a:cubicBezTo>
                    <a:pt x="1115" y="224"/>
                    <a:pt x="225" y="1114"/>
                    <a:pt x="225" y="2212"/>
                  </a:cubicBezTo>
                  <a:cubicBezTo>
                    <a:pt x="225" y="3309"/>
                    <a:pt x="1115" y="4198"/>
                    <a:pt x="2212" y="4198"/>
                  </a:cubicBezTo>
                  <a:cubicBezTo>
                    <a:pt x="3309" y="4198"/>
                    <a:pt x="4199" y="3309"/>
                    <a:pt x="4199" y="2212"/>
                  </a:cubicBezTo>
                  <a:cubicBezTo>
                    <a:pt x="4199" y="1114"/>
                    <a:pt x="3309" y="224"/>
                    <a:pt x="2212" y="224"/>
                  </a:cubicBezTo>
                  <a:close/>
                  <a:moveTo>
                    <a:pt x="2212" y="0"/>
                  </a:moveTo>
                  <a:cubicBezTo>
                    <a:pt x="3433" y="0"/>
                    <a:pt x="4423" y="990"/>
                    <a:pt x="4423" y="2212"/>
                  </a:cubicBezTo>
                  <a:cubicBezTo>
                    <a:pt x="4423" y="3433"/>
                    <a:pt x="3433" y="4423"/>
                    <a:pt x="2212" y="4423"/>
                  </a:cubicBezTo>
                  <a:cubicBezTo>
                    <a:pt x="991" y="4423"/>
                    <a:pt x="0" y="3433"/>
                    <a:pt x="0" y="2212"/>
                  </a:cubicBezTo>
                  <a:cubicBezTo>
                    <a:pt x="0" y="990"/>
                    <a:pt x="991" y="0"/>
                    <a:pt x="22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b="1">
                  <a:solidFill>
                    <a:schemeClr val="accent4"/>
                  </a:solidFill>
                </a:rPr>
                <a:t>02</a:t>
              </a:r>
            </a:p>
          </p:txBody>
        </p:sp>
        <p:sp>
          <p:nvSpPr>
            <p:cNvPr id="234" name="Freeform 1555">
              <a:extLst>
                <a:ext uri="{FF2B5EF4-FFF2-40B4-BE49-F238E27FC236}">
                  <a16:creationId xmlns:a16="http://schemas.microsoft.com/office/drawing/2014/main" id="{06468F0E-9117-4507-81FE-84E450361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431" y="2200533"/>
              <a:ext cx="2728180" cy="3973255"/>
            </a:xfrm>
            <a:custGeom>
              <a:avLst/>
              <a:gdLst>
                <a:gd name="T0" fmla="*/ 18980 w 19660"/>
                <a:gd name="T1" fmla="*/ 5674 h 28648"/>
                <a:gd name="T2" fmla="*/ 18994 w 19660"/>
                <a:gd name="T3" fmla="*/ 7474 h 28648"/>
                <a:gd name="T4" fmla="*/ 9122 w 19660"/>
                <a:gd name="T5" fmla="*/ 24572 h 28648"/>
                <a:gd name="T6" fmla="*/ 1035 w 19660"/>
                <a:gd name="T7" fmla="*/ 19902 h 28648"/>
                <a:gd name="T8" fmla="*/ 10907 w 19660"/>
                <a:gd name="T9" fmla="*/ 2803 h 28648"/>
                <a:gd name="T10" fmla="*/ 17911 w 19660"/>
                <a:gd name="T11" fmla="*/ 2562 h 28648"/>
                <a:gd name="T12" fmla="*/ 18468 w 19660"/>
                <a:gd name="T13" fmla="*/ 2274 h 28648"/>
                <a:gd name="T14" fmla="*/ 10561 w 19660"/>
                <a:gd name="T15" fmla="*/ 2287 h 28648"/>
                <a:gd name="T16" fmla="*/ 414 w 19660"/>
                <a:gd name="T17" fmla="*/ 19863 h 28648"/>
                <a:gd name="T18" fmla="*/ 9468 w 19660"/>
                <a:gd name="T19" fmla="*/ 25089 h 28648"/>
                <a:gd name="T20" fmla="*/ 19615 w 19660"/>
                <a:gd name="T21" fmla="*/ 7513 h 28648"/>
                <a:gd name="T22" fmla="*/ 19592 w 19660"/>
                <a:gd name="T23" fmla="*/ 5560 h 28648"/>
                <a:gd name="T24" fmla="*/ 18980 w 19660"/>
                <a:gd name="T25" fmla="*/ 5674 h 28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60" h="28648">
                  <a:moveTo>
                    <a:pt x="18980" y="5674"/>
                  </a:moveTo>
                  <a:cubicBezTo>
                    <a:pt x="19030" y="6226"/>
                    <a:pt x="19036" y="6827"/>
                    <a:pt x="18994" y="7474"/>
                  </a:cubicBezTo>
                  <a:cubicBezTo>
                    <a:pt x="18603" y="13532"/>
                    <a:pt x="14173" y="21204"/>
                    <a:pt x="9122" y="24572"/>
                  </a:cubicBezTo>
                  <a:cubicBezTo>
                    <a:pt x="4209" y="27848"/>
                    <a:pt x="654" y="25792"/>
                    <a:pt x="1035" y="19902"/>
                  </a:cubicBezTo>
                  <a:cubicBezTo>
                    <a:pt x="1426" y="13843"/>
                    <a:pt x="5856" y="6172"/>
                    <a:pt x="10907" y="2803"/>
                  </a:cubicBezTo>
                  <a:cubicBezTo>
                    <a:pt x="13987" y="750"/>
                    <a:pt x="16534" y="792"/>
                    <a:pt x="17911" y="2562"/>
                  </a:cubicBezTo>
                  <a:cubicBezTo>
                    <a:pt x="18076" y="2434"/>
                    <a:pt x="18264" y="2336"/>
                    <a:pt x="18468" y="2274"/>
                  </a:cubicBezTo>
                  <a:cubicBezTo>
                    <a:pt x="16920" y="166"/>
                    <a:pt x="13990" y="0"/>
                    <a:pt x="10561" y="2287"/>
                  </a:cubicBezTo>
                  <a:cubicBezTo>
                    <a:pt x="5351" y="5762"/>
                    <a:pt x="818" y="13613"/>
                    <a:pt x="414" y="19863"/>
                  </a:cubicBezTo>
                  <a:cubicBezTo>
                    <a:pt x="0" y="26267"/>
                    <a:pt x="4130" y="28648"/>
                    <a:pt x="9468" y="25089"/>
                  </a:cubicBezTo>
                  <a:cubicBezTo>
                    <a:pt x="14679" y="21614"/>
                    <a:pt x="19211" y="13763"/>
                    <a:pt x="19615" y="7513"/>
                  </a:cubicBezTo>
                  <a:cubicBezTo>
                    <a:pt x="19660" y="6813"/>
                    <a:pt x="19651" y="6161"/>
                    <a:pt x="19592" y="5560"/>
                  </a:cubicBezTo>
                  <a:cubicBezTo>
                    <a:pt x="19402" y="5632"/>
                    <a:pt x="19195" y="5673"/>
                    <a:pt x="18980" y="56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556">
              <a:extLst>
                <a:ext uri="{FF2B5EF4-FFF2-40B4-BE49-F238E27FC236}">
                  <a16:creationId xmlns:a16="http://schemas.microsoft.com/office/drawing/2014/main" id="{CEF1E910-3C06-4BDE-8360-538DFA97A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667" y="2987860"/>
              <a:ext cx="4171614" cy="2218554"/>
            </a:xfrm>
            <a:custGeom>
              <a:avLst/>
              <a:gdLst>
                <a:gd name="T0" fmla="*/ 24334 w 30074"/>
                <a:gd name="T1" fmla="*/ 2776 h 16006"/>
                <a:gd name="T2" fmla="*/ 4040 w 30074"/>
                <a:gd name="T3" fmla="*/ 2776 h 16006"/>
                <a:gd name="T4" fmla="*/ 0 w 30074"/>
                <a:gd name="T5" fmla="*/ 6596 h 16006"/>
                <a:gd name="T6" fmla="*/ 35 w 30074"/>
                <a:gd name="T7" fmla="*/ 6594 h 16006"/>
                <a:gd name="T8" fmla="*/ 620 w 30074"/>
                <a:gd name="T9" fmla="*/ 6723 h 16006"/>
                <a:gd name="T10" fmla="*/ 4315 w 30074"/>
                <a:gd name="T11" fmla="*/ 3334 h 16006"/>
                <a:gd name="T12" fmla="*/ 24059 w 30074"/>
                <a:gd name="T13" fmla="*/ 3334 h 16006"/>
                <a:gd name="T14" fmla="*/ 24059 w 30074"/>
                <a:gd name="T15" fmla="*/ 12672 h 16006"/>
                <a:gd name="T16" fmla="*/ 4315 w 30074"/>
                <a:gd name="T17" fmla="*/ 12672 h 16006"/>
                <a:gd name="T18" fmla="*/ 620 w 30074"/>
                <a:gd name="T19" fmla="*/ 9284 h 16006"/>
                <a:gd name="T20" fmla="*/ 35 w 30074"/>
                <a:gd name="T21" fmla="*/ 9412 h 16006"/>
                <a:gd name="T22" fmla="*/ 0 w 30074"/>
                <a:gd name="T23" fmla="*/ 9410 h 16006"/>
                <a:gd name="T24" fmla="*/ 4040 w 30074"/>
                <a:gd name="T25" fmla="*/ 13230 h 16006"/>
                <a:gd name="T26" fmla="*/ 24334 w 30074"/>
                <a:gd name="T27" fmla="*/ 13230 h 16006"/>
                <a:gd name="T28" fmla="*/ 24334 w 30074"/>
                <a:gd name="T29" fmla="*/ 2776 h 16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074" h="16006">
                  <a:moveTo>
                    <a:pt x="24334" y="2776"/>
                  </a:moveTo>
                  <a:cubicBezTo>
                    <a:pt x="18719" y="0"/>
                    <a:pt x="9656" y="0"/>
                    <a:pt x="4040" y="2776"/>
                  </a:cubicBezTo>
                  <a:cubicBezTo>
                    <a:pt x="1881" y="3843"/>
                    <a:pt x="534" y="5185"/>
                    <a:pt x="0" y="6596"/>
                  </a:cubicBezTo>
                  <a:cubicBezTo>
                    <a:pt x="11" y="6595"/>
                    <a:pt x="23" y="6594"/>
                    <a:pt x="35" y="6594"/>
                  </a:cubicBezTo>
                  <a:cubicBezTo>
                    <a:pt x="244" y="6594"/>
                    <a:pt x="442" y="6641"/>
                    <a:pt x="620" y="6723"/>
                  </a:cubicBezTo>
                  <a:cubicBezTo>
                    <a:pt x="1120" y="5487"/>
                    <a:pt x="2352" y="4304"/>
                    <a:pt x="4315" y="3334"/>
                  </a:cubicBezTo>
                  <a:cubicBezTo>
                    <a:pt x="9761" y="642"/>
                    <a:pt x="18614" y="642"/>
                    <a:pt x="24059" y="3334"/>
                  </a:cubicBezTo>
                  <a:cubicBezTo>
                    <a:pt x="29329" y="5939"/>
                    <a:pt x="29329" y="10067"/>
                    <a:pt x="24059" y="12672"/>
                  </a:cubicBezTo>
                  <a:cubicBezTo>
                    <a:pt x="18614" y="15364"/>
                    <a:pt x="9761" y="15364"/>
                    <a:pt x="4315" y="12672"/>
                  </a:cubicBezTo>
                  <a:cubicBezTo>
                    <a:pt x="2352" y="11702"/>
                    <a:pt x="1120" y="10520"/>
                    <a:pt x="620" y="9284"/>
                  </a:cubicBezTo>
                  <a:cubicBezTo>
                    <a:pt x="442" y="9365"/>
                    <a:pt x="244" y="9412"/>
                    <a:pt x="35" y="9412"/>
                  </a:cubicBezTo>
                  <a:cubicBezTo>
                    <a:pt x="23" y="9412"/>
                    <a:pt x="11" y="9411"/>
                    <a:pt x="0" y="9410"/>
                  </a:cubicBezTo>
                  <a:cubicBezTo>
                    <a:pt x="534" y="10821"/>
                    <a:pt x="1881" y="12163"/>
                    <a:pt x="4040" y="13230"/>
                  </a:cubicBezTo>
                  <a:cubicBezTo>
                    <a:pt x="9656" y="16006"/>
                    <a:pt x="18719" y="16006"/>
                    <a:pt x="24334" y="13230"/>
                  </a:cubicBezTo>
                  <a:cubicBezTo>
                    <a:pt x="30074" y="10393"/>
                    <a:pt x="30074" y="5613"/>
                    <a:pt x="24334" y="2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CDE654-AA5D-408D-8957-5663F292CE1E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368CB89-9A7A-4AED-B73F-927FE692061D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0BAF453-69D3-454B-83A2-6986E50DD362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16A032A-5094-45CC-805B-47E9A0D36BB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3B4CB55-E863-437C-85B0-21376DECCF6C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1A66FB1B-140F-4D94-9DB9-0EED09099869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4C58224-B3E8-42CB-8E10-ACD02047890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11AEB4B-8F43-434B-8627-7E6D3AED9B7B}"/>
              </a:ext>
            </a:extLst>
          </p:cNvPr>
          <p:cNvGrpSpPr/>
          <p:nvPr/>
        </p:nvGrpSpPr>
        <p:grpSpPr>
          <a:xfrm>
            <a:off x="498527" y="4060169"/>
            <a:ext cx="2664296" cy="1909785"/>
            <a:chOff x="407368" y="1749039"/>
            <a:chExt cx="2879315" cy="1909785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C8C32AD-B8E7-4EB7-BF92-9DDA394CF375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4CACC31-D952-41CC-9103-862E394A420D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F8DD3A5F-7EAB-4973-A6D4-B7A91F57D83A}"/>
              </a:ext>
            </a:extLst>
          </p:cNvPr>
          <p:cNvSpPr/>
          <p:nvPr/>
        </p:nvSpPr>
        <p:spPr>
          <a:xfrm>
            <a:off x="498527" y="1775694"/>
            <a:ext cx="2664295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da-DK" sz="3200" b="1">
                <a:solidFill>
                  <a:schemeClr val="tx2"/>
                </a:solidFill>
                <a:latin typeface="arial" panose="020B0604020202020204" pitchFamily="34" charset="0"/>
              </a:rPr>
              <a:t>Lorem ipsum dolor sit amet</a:t>
            </a:r>
            <a:endParaRPr lang="en-US" sz="3200" b="1">
              <a:solidFill>
                <a:schemeClr val="tx2"/>
              </a:solidFill>
            </a:endParaRPr>
          </a:p>
        </p:txBody>
      </p:sp>
      <p:sp>
        <p:nvSpPr>
          <p:cNvPr id="32" name="Oval 1404">
            <a:extLst>
              <a:ext uri="{FF2B5EF4-FFF2-40B4-BE49-F238E27FC236}">
                <a16:creationId xmlns:a16="http://schemas.microsoft.com/office/drawing/2014/main" id="{D9519F80-3F74-4EC9-8BFB-35EC104F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9855" y="1862721"/>
            <a:ext cx="453787" cy="45378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3" name="Oval 1404">
            <a:extLst>
              <a:ext uri="{FF2B5EF4-FFF2-40B4-BE49-F238E27FC236}">
                <a16:creationId xmlns:a16="http://schemas.microsoft.com/office/drawing/2014/main" id="{0A648330-1E17-4157-B4BC-770978903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9855" y="4068047"/>
            <a:ext cx="453787" cy="453787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4" name="Oval 1404">
            <a:extLst>
              <a:ext uri="{FF2B5EF4-FFF2-40B4-BE49-F238E27FC236}">
                <a16:creationId xmlns:a16="http://schemas.microsoft.com/office/drawing/2014/main" id="{4026E694-D47D-4177-B754-9969BC590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3041" y="4060169"/>
            <a:ext cx="453787" cy="45378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892388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Cyclical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62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49D5906-C54F-4B18-AF5C-9658143DB325}"/>
              </a:ext>
            </a:extLst>
          </p:cNvPr>
          <p:cNvGrpSpPr/>
          <p:nvPr/>
        </p:nvGrpSpPr>
        <p:grpSpPr>
          <a:xfrm>
            <a:off x="2440289" y="1576961"/>
            <a:ext cx="7311422" cy="3856405"/>
            <a:chOff x="2567608" y="1576961"/>
            <a:chExt cx="7311422" cy="3856405"/>
          </a:xfrm>
        </p:grpSpPr>
        <p:sp>
          <p:nvSpPr>
            <p:cNvPr id="5" name="Freeform 2214">
              <a:extLst>
                <a:ext uri="{FF2B5EF4-FFF2-40B4-BE49-F238E27FC236}">
                  <a16:creationId xmlns:a16="http://schemas.microsoft.com/office/drawing/2014/main" id="{605EA6FC-7D28-46E8-8E12-BBD70F313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554" y="1576961"/>
              <a:ext cx="1546119" cy="709195"/>
            </a:xfrm>
            <a:prstGeom prst="round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b="1">
                  <a:solidFill>
                    <a:schemeClr val="tx1">
                      <a:lumMod val="75000"/>
                    </a:schemeClr>
                  </a:solidFill>
                </a:rPr>
                <a:t>Lorem Ipsum</a:t>
              </a:r>
            </a:p>
          </p:txBody>
        </p:sp>
        <p:sp>
          <p:nvSpPr>
            <p:cNvPr id="6" name="Freeform 2216">
              <a:extLst>
                <a:ext uri="{FF2B5EF4-FFF2-40B4-BE49-F238E27FC236}">
                  <a16:creationId xmlns:a16="http://schemas.microsoft.com/office/drawing/2014/main" id="{579DAB26-0D2D-4144-95D8-C31A0FF08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244" y="3841436"/>
              <a:ext cx="535988" cy="716942"/>
            </a:xfrm>
            <a:custGeom>
              <a:avLst/>
              <a:gdLst>
                <a:gd name="T0" fmla="*/ 76 w 234"/>
                <a:gd name="T1" fmla="*/ 0 h 313"/>
                <a:gd name="T2" fmla="*/ 234 w 234"/>
                <a:gd name="T3" fmla="*/ 156 h 313"/>
                <a:gd name="T4" fmla="*/ 76 w 234"/>
                <a:gd name="T5" fmla="*/ 313 h 313"/>
                <a:gd name="T6" fmla="*/ 0 w 234"/>
                <a:gd name="T7" fmla="*/ 313 h 313"/>
                <a:gd name="T8" fmla="*/ 158 w 234"/>
                <a:gd name="T9" fmla="*/ 156 h 313"/>
                <a:gd name="T10" fmla="*/ 1 w 234"/>
                <a:gd name="T11" fmla="*/ 0 h 313"/>
                <a:gd name="T12" fmla="*/ 76 w 234"/>
                <a:gd name="T13" fmla="*/ 0 h 313"/>
                <a:gd name="T14" fmla="*/ 76 w 234"/>
                <a:gd name="T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313">
                  <a:moveTo>
                    <a:pt x="76" y="0"/>
                  </a:moveTo>
                  <a:lnTo>
                    <a:pt x="234" y="156"/>
                  </a:lnTo>
                  <a:lnTo>
                    <a:pt x="76" y="313"/>
                  </a:lnTo>
                  <a:lnTo>
                    <a:pt x="0" y="313"/>
                  </a:lnTo>
                  <a:lnTo>
                    <a:pt x="158" y="156"/>
                  </a:lnTo>
                  <a:lnTo>
                    <a:pt x="1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17">
              <a:extLst>
                <a:ext uri="{FF2B5EF4-FFF2-40B4-BE49-F238E27FC236}">
                  <a16:creationId xmlns:a16="http://schemas.microsoft.com/office/drawing/2014/main" id="{5A87456C-B627-4089-A5E9-E4BAA0754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536" y="3841436"/>
              <a:ext cx="1640031" cy="716942"/>
            </a:xfrm>
            <a:custGeom>
              <a:avLst/>
              <a:gdLst>
                <a:gd name="T0" fmla="*/ 0 w 716"/>
                <a:gd name="T1" fmla="*/ 313 h 313"/>
                <a:gd name="T2" fmla="*/ 558 w 716"/>
                <a:gd name="T3" fmla="*/ 313 h 313"/>
                <a:gd name="T4" fmla="*/ 716 w 716"/>
                <a:gd name="T5" fmla="*/ 156 h 313"/>
                <a:gd name="T6" fmla="*/ 558 w 716"/>
                <a:gd name="T7" fmla="*/ 0 h 313"/>
                <a:gd name="T8" fmla="*/ 0 w 716"/>
                <a:gd name="T9" fmla="*/ 0 h 313"/>
                <a:gd name="T10" fmla="*/ 0 w 716"/>
                <a:gd name="T11" fmla="*/ 313 h 313"/>
                <a:gd name="T12" fmla="*/ 0 w 716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313">
                  <a:moveTo>
                    <a:pt x="0" y="313"/>
                  </a:moveTo>
                  <a:lnTo>
                    <a:pt x="558" y="313"/>
                  </a:lnTo>
                  <a:lnTo>
                    <a:pt x="716" y="156"/>
                  </a:lnTo>
                  <a:lnTo>
                    <a:pt x="558" y="0"/>
                  </a:lnTo>
                  <a:lnTo>
                    <a:pt x="0" y="0"/>
                  </a:lnTo>
                  <a:lnTo>
                    <a:pt x="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18">
              <a:extLst>
                <a:ext uri="{FF2B5EF4-FFF2-40B4-BE49-F238E27FC236}">
                  <a16:creationId xmlns:a16="http://schemas.microsoft.com/office/drawing/2014/main" id="{5B71C04A-6C29-4D8D-B77B-127CC69A3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659" y="3463497"/>
              <a:ext cx="174081" cy="478725"/>
            </a:xfrm>
            <a:custGeom>
              <a:avLst/>
              <a:gdLst>
                <a:gd name="T0" fmla="*/ 878 w 1475"/>
                <a:gd name="T1" fmla="*/ 2697 h 4035"/>
                <a:gd name="T2" fmla="*/ 1414 w 1475"/>
                <a:gd name="T3" fmla="*/ 3359 h 4035"/>
                <a:gd name="T4" fmla="*/ 738 w 1475"/>
                <a:gd name="T5" fmla="*/ 4035 h 4035"/>
                <a:gd name="T6" fmla="*/ 61 w 1475"/>
                <a:gd name="T7" fmla="*/ 3359 h 4035"/>
                <a:gd name="T8" fmla="*/ 597 w 1475"/>
                <a:gd name="T9" fmla="*/ 2697 h 4035"/>
                <a:gd name="T10" fmla="*/ 597 w 1475"/>
                <a:gd name="T11" fmla="*/ 1340 h 4035"/>
                <a:gd name="T12" fmla="*/ 0 w 1475"/>
                <a:gd name="T13" fmla="*/ 1340 h 4035"/>
                <a:gd name="T14" fmla="*/ 738 w 1475"/>
                <a:gd name="T15" fmla="*/ 0 h 4035"/>
                <a:gd name="T16" fmla="*/ 1475 w 1475"/>
                <a:gd name="T17" fmla="*/ 1340 h 4035"/>
                <a:gd name="T18" fmla="*/ 878 w 1475"/>
                <a:gd name="T19" fmla="*/ 1340 h 4035"/>
                <a:gd name="T20" fmla="*/ 878 w 1475"/>
                <a:gd name="T21" fmla="*/ 2697 h 4035"/>
                <a:gd name="T22" fmla="*/ 878 w 1475"/>
                <a:gd name="T23" fmla="*/ 2697 h 4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5" h="4035">
                  <a:moveTo>
                    <a:pt x="878" y="2697"/>
                  </a:moveTo>
                  <a:cubicBezTo>
                    <a:pt x="1184" y="2761"/>
                    <a:pt x="1414" y="3033"/>
                    <a:pt x="1414" y="3359"/>
                  </a:cubicBezTo>
                  <a:cubicBezTo>
                    <a:pt x="1414" y="3732"/>
                    <a:pt x="1111" y="4035"/>
                    <a:pt x="738" y="4035"/>
                  </a:cubicBezTo>
                  <a:cubicBezTo>
                    <a:pt x="364" y="4035"/>
                    <a:pt x="61" y="3732"/>
                    <a:pt x="61" y="3359"/>
                  </a:cubicBezTo>
                  <a:cubicBezTo>
                    <a:pt x="61" y="3033"/>
                    <a:pt x="291" y="2761"/>
                    <a:pt x="597" y="2697"/>
                  </a:cubicBezTo>
                  <a:lnTo>
                    <a:pt x="597" y="1340"/>
                  </a:lnTo>
                  <a:lnTo>
                    <a:pt x="0" y="1340"/>
                  </a:lnTo>
                  <a:lnTo>
                    <a:pt x="738" y="0"/>
                  </a:lnTo>
                  <a:lnTo>
                    <a:pt x="1475" y="1340"/>
                  </a:lnTo>
                  <a:lnTo>
                    <a:pt x="878" y="1340"/>
                  </a:lnTo>
                  <a:lnTo>
                    <a:pt x="878" y="2697"/>
                  </a:lnTo>
                  <a:lnTo>
                    <a:pt x="878" y="2697"/>
                  </a:ln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251">
              <a:extLst>
                <a:ext uri="{FF2B5EF4-FFF2-40B4-BE49-F238E27FC236}">
                  <a16:creationId xmlns:a16="http://schemas.microsoft.com/office/drawing/2014/main" id="{6D972267-1FBF-4E73-962E-E31AF4736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661" y="3841436"/>
              <a:ext cx="1637741" cy="716942"/>
            </a:xfrm>
            <a:custGeom>
              <a:avLst/>
              <a:gdLst>
                <a:gd name="T0" fmla="*/ 0 w 715"/>
                <a:gd name="T1" fmla="*/ 313 h 313"/>
                <a:gd name="T2" fmla="*/ 558 w 715"/>
                <a:gd name="T3" fmla="*/ 313 h 313"/>
                <a:gd name="T4" fmla="*/ 715 w 715"/>
                <a:gd name="T5" fmla="*/ 156 h 313"/>
                <a:gd name="T6" fmla="*/ 558 w 715"/>
                <a:gd name="T7" fmla="*/ 0 h 313"/>
                <a:gd name="T8" fmla="*/ 0 w 715"/>
                <a:gd name="T9" fmla="*/ 0 h 313"/>
                <a:gd name="T10" fmla="*/ 0 w 715"/>
                <a:gd name="T11" fmla="*/ 0 h 313"/>
                <a:gd name="T12" fmla="*/ 158 w 715"/>
                <a:gd name="T13" fmla="*/ 156 h 313"/>
                <a:gd name="T14" fmla="*/ 0 w 715"/>
                <a:gd name="T15" fmla="*/ 313 h 313"/>
                <a:gd name="T16" fmla="*/ 0 w 715"/>
                <a:gd name="T17" fmla="*/ 313 h 313"/>
                <a:gd name="T18" fmla="*/ 0 w 715"/>
                <a:gd name="T1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5" h="313">
                  <a:moveTo>
                    <a:pt x="0" y="313"/>
                  </a:moveTo>
                  <a:lnTo>
                    <a:pt x="558" y="313"/>
                  </a:lnTo>
                  <a:lnTo>
                    <a:pt x="715" y="156"/>
                  </a:lnTo>
                  <a:lnTo>
                    <a:pt x="55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8" y="156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252">
              <a:extLst>
                <a:ext uri="{FF2B5EF4-FFF2-40B4-BE49-F238E27FC236}">
                  <a16:creationId xmlns:a16="http://schemas.microsoft.com/office/drawing/2014/main" id="{942502C1-4340-4673-B34D-52C81B8C9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6655" y="3463497"/>
              <a:ext cx="174081" cy="478725"/>
            </a:xfrm>
            <a:custGeom>
              <a:avLst/>
              <a:gdLst>
                <a:gd name="T0" fmla="*/ 878 w 1474"/>
                <a:gd name="T1" fmla="*/ 2697 h 4035"/>
                <a:gd name="T2" fmla="*/ 1414 w 1474"/>
                <a:gd name="T3" fmla="*/ 3359 h 4035"/>
                <a:gd name="T4" fmla="*/ 737 w 1474"/>
                <a:gd name="T5" fmla="*/ 4035 h 4035"/>
                <a:gd name="T6" fmla="*/ 60 w 1474"/>
                <a:gd name="T7" fmla="*/ 3359 h 4035"/>
                <a:gd name="T8" fmla="*/ 596 w 1474"/>
                <a:gd name="T9" fmla="*/ 2697 h 4035"/>
                <a:gd name="T10" fmla="*/ 596 w 1474"/>
                <a:gd name="T11" fmla="*/ 1340 h 4035"/>
                <a:gd name="T12" fmla="*/ 0 w 1474"/>
                <a:gd name="T13" fmla="*/ 1340 h 4035"/>
                <a:gd name="T14" fmla="*/ 737 w 1474"/>
                <a:gd name="T15" fmla="*/ 0 h 4035"/>
                <a:gd name="T16" fmla="*/ 1474 w 1474"/>
                <a:gd name="T17" fmla="*/ 1340 h 4035"/>
                <a:gd name="T18" fmla="*/ 878 w 1474"/>
                <a:gd name="T19" fmla="*/ 1340 h 4035"/>
                <a:gd name="T20" fmla="*/ 878 w 1474"/>
                <a:gd name="T21" fmla="*/ 2697 h 4035"/>
                <a:gd name="T22" fmla="*/ 878 w 1474"/>
                <a:gd name="T23" fmla="*/ 2697 h 4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4" h="4035">
                  <a:moveTo>
                    <a:pt x="878" y="2697"/>
                  </a:moveTo>
                  <a:cubicBezTo>
                    <a:pt x="1184" y="2761"/>
                    <a:pt x="1414" y="3033"/>
                    <a:pt x="1414" y="3359"/>
                  </a:cubicBezTo>
                  <a:cubicBezTo>
                    <a:pt x="1414" y="3732"/>
                    <a:pt x="1111" y="4035"/>
                    <a:pt x="737" y="4035"/>
                  </a:cubicBezTo>
                  <a:cubicBezTo>
                    <a:pt x="363" y="4035"/>
                    <a:pt x="60" y="3732"/>
                    <a:pt x="60" y="3359"/>
                  </a:cubicBezTo>
                  <a:cubicBezTo>
                    <a:pt x="60" y="3033"/>
                    <a:pt x="290" y="2761"/>
                    <a:pt x="596" y="2697"/>
                  </a:cubicBezTo>
                  <a:lnTo>
                    <a:pt x="596" y="1340"/>
                  </a:lnTo>
                  <a:lnTo>
                    <a:pt x="0" y="1340"/>
                  </a:lnTo>
                  <a:lnTo>
                    <a:pt x="737" y="0"/>
                  </a:lnTo>
                  <a:lnTo>
                    <a:pt x="1474" y="1340"/>
                  </a:lnTo>
                  <a:lnTo>
                    <a:pt x="878" y="1340"/>
                  </a:lnTo>
                  <a:lnTo>
                    <a:pt x="878" y="2697"/>
                  </a:lnTo>
                  <a:lnTo>
                    <a:pt x="878" y="269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285">
              <a:extLst>
                <a:ext uri="{FF2B5EF4-FFF2-40B4-BE49-F238E27FC236}">
                  <a16:creationId xmlns:a16="http://schemas.microsoft.com/office/drawing/2014/main" id="{3873D356-C808-4919-996C-9FBC7435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786" y="3841436"/>
              <a:ext cx="1637741" cy="716942"/>
            </a:xfrm>
            <a:custGeom>
              <a:avLst/>
              <a:gdLst>
                <a:gd name="T0" fmla="*/ 0 w 715"/>
                <a:gd name="T1" fmla="*/ 313 h 313"/>
                <a:gd name="T2" fmla="*/ 558 w 715"/>
                <a:gd name="T3" fmla="*/ 313 h 313"/>
                <a:gd name="T4" fmla="*/ 715 w 715"/>
                <a:gd name="T5" fmla="*/ 156 h 313"/>
                <a:gd name="T6" fmla="*/ 558 w 715"/>
                <a:gd name="T7" fmla="*/ 0 h 313"/>
                <a:gd name="T8" fmla="*/ 0 w 715"/>
                <a:gd name="T9" fmla="*/ 0 h 313"/>
                <a:gd name="T10" fmla="*/ 157 w 715"/>
                <a:gd name="T11" fmla="*/ 156 h 313"/>
                <a:gd name="T12" fmla="*/ 0 w 715"/>
                <a:gd name="T13" fmla="*/ 313 h 313"/>
                <a:gd name="T14" fmla="*/ 0 w 715"/>
                <a:gd name="T15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313">
                  <a:moveTo>
                    <a:pt x="0" y="313"/>
                  </a:moveTo>
                  <a:lnTo>
                    <a:pt x="558" y="313"/>
                  </a:lnTo>
                  <a:lnTo>
                    <a:pt x="715" y="156"/>
                  </a:lnTo>
                  <a:lnTo>
                    <a:pt x="558" y="0"/>
                  </a:lnTo>
                  <a:lnTo>
                    <a:pt x="0" y="0"/>
                  </a:lnTo>
                  <a:lnTo>
                    <a:pt x="157" y="156"/>
                  </a:lnTo>
                  <a:lnTo>
                    <a:pt x="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286">
              <a:extLst>
                <a:ext uri="{FF2B5EF4-FFF2-40B4-BE49-F238E27FC236}">
                  <a16:creationId xmlns:a16="http://schemas.microsoft.com/office/drawing/2014/main" id="{97751AB8-F4D7-4E00-8E50-B223AF0CA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6233" y="3463497"/>
              <a:ext cx="176373" cy="478725"/>
            </a:xfrm>
            <a:custGeom>
              <a:avLst/>
              <a:gdLst>
                <a:gd name="T0" fmla="*/ 1474 w 1474"/>
                <a:gd name="T1" fmla="*/ 1340 h 4035"/>
                <a:gd name="T2" fmla="*/ 878 w 1474"/>
                <a:gd name="T3" fmla="*/ 1340 h 4035"/>
                <a:gd name="T4" fmla="*/ 878 w 1474"/>
                <a:gd name="T5" fmla="*/ 2697 h 4035"/>
                <a:gd name="T6" fmla="*/ 1414 w 1474"/>
                <a:gd name="T7" fmla="*/ 3359 h 4035"/>
                <a:gd name="T8" fmla="*/ 737 w 1474"/>
                <a:gd name="T9" fmla="*/ 4035 h 4035"/>
                <a:gd name="T10" fmla="*/ 60 w 1474"/>
                <a:gd name="T11" fmla="*/ 3359 h 4035"/>
                <a:gd name="T12" fmla="*/ 596 w 1474"/>
                <a:gd name="T13" fmla="*/ 2697 h 4035"/>
                <a:gd name="T14" fmla="*/ 596 w 1474"/>
                <a:gd name="T15" fmla="*/ 1340 h 4035"/>
                <a:gd name="T16" fmla="*/ 0 w 1474"/>
                <a:gd name="T17" fmla="*/ 1340 h 4035"/>
                <a:gd name="T18" fmla="*/ 737 w 1474"/>
                <a:gd name="T19" fmla="*/ 0 h 4035"/>
                <a:gd name="T20" fmla="*/ 1474 w 1474"/>
                <a:gd name="T21" fmla="*/ 1340 h 4035"/>
                <a:gd name="T22" fmla="*/ 1474 w 1474"/>
                <a:gd name="T23" fmla="*/ 1340 h 4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4" h="4035">
                  <a:moveTo>
                    <a:pt x="1474" y="1340"/>
                  </a:moveTo>
                  <a:lnTo>
                    <a:pt x="878" y="1340"/>
                  </a:lnTo>
                  <a:lnTo>
                    <a:pt x="878" y="2697"/>
                  </a:lnTo>
                  <a:cubicBezTo>
                    <a:pt x="1184" y="2761"/>
                    <a:pt x="1414" y="3033"/>
                    <a:pt x="1414" y="3359"/>
                  </a:cubicBezTo>
                  <a:cubicBezTo>
                    <a:pt x="1414" y="3732"/>
                    <a:pt x="1111" y="4035"/>
                    <a:pt x="737" y="4035"/>
                  </a:cubicBezTo>
                  <a:cubicBezTo>
                    <a:pt x="363" y="4035"/>
                    <a:pt x="60" y="3732"/>
                    <a:pt x="60" y="3359"/>
                  </a:cubicBezTo>
                  <a:cubicBezTo>
                    <a:pt x="60" y="3033"/>
                    <a:pt x="290" y="2761"/>
                    <a:pt x="596" y="2697"/>
                  </a:cubicBezTo>
                  <a:lnTo>
                    <a:pt x="596" y="1340"/>
                  </a:lnTo>
                  <a:lnTo>
                    <a:pt x="0" y="1340"/>
                  </a:lnTo>
                  <a:lnTo>
                    <a:pt x="737" y="0"/>
                  </a:lnTo>
                  <a:lnTo>
                    <a:pt x="1474" y="1340"/>
                  </a:lnTo>
                  <a:lnTo>
                    <a:pt x="1474" y="13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319">
              <a:extLst>
                <a:ext uri="{FF2B5EF4-FFF2-40B4-BE49-F238E27FC236}">
                  <a16:creationId xmlns:a16="http://schemas.microsoft.com/office/drawing/2014/main" id="{3A561704-03E9-47E2-9485-364897741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5910" y="3841436"/>
              <a:ext cx="1637741" cy="716942"/>
            </a:xfrm>
            <a:custGeom>
              <a:avLst/>
              <a:gdLst>
                <a:gd name="T0" fmla="*/ 0 w 715"/>
                <a:gd name="T1" fmla="*/ 313 h 313"/>
                <a:gd name="T2" fmla="*/ 559 w 715"/>
                <a:gd name="T3" fmla="*/ 313 h 313"/>
                <a:gd name="T4" fmla="*/ 715 w 715"/>
                <a:gd name="T5" fmla="*/ 156 h 313"/>
                <a:gd name="T6" fmla="*/ 559 w 715"/>
                <a:gd name="T7" fmla="*/ 0 h 313"/>
                <a:gd name="T8" fmla="*/ 0 w 715"/>
                <a:gd name="T9" fmla="*/ 0 h 313"/>
                <a:gd name="T10" fmla="*/ 157 w 715"/>
                <a:gd name="T11" fmla="*/ 156 h 313"/>
                <a:gd name="T12" fmla="*/ 0 w 715"/>
                <a:gd name="T13" fmla="*/ 313 h 313"/>
                <a:gd name="T14" fmla="*/ 0 w 715"/>
                <a:gd name="T15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313">
                  <a:moveTo>
                    <a:pt x="0" y="313"/>
                  </a:moveTo>
                  <a:lnTo>
                    <a:pt x="559" y="313"/>
                  </a:lnTo>
                  <a:lnTo>
                    <a:pt x="715" y="156"/>
                  </a:lnTo>
                  <a:lnTo>
                    <a:pt x="559" y="0"/>
                  </a:lnTo>
                  <a:lnTo>
                    <a:pt x="0" y="0"/>
                  </a:lnTo>
                  <a:lnTo>
                    <a:pt x="157" y="156"/>
                  </a:lnTo>
                  <a:lnTo>
                    <a:pt x="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320">
              <a:extLst>
                <a:ext uri="{FF2B5EF4-FFF2-40B4-BE49-F238E27FC236}">
                  <a16:creationId xmlns:a16="http://schemas.microsoft.com/office/drawing/2014/main" id="{FF36D484-8024-4039-91E6-D2A0A5EA1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033" y="3463497"/>
              <a:ext cx="176373" cy="478725"/>
            </a:xfrm>
            <a:custGeom>
              <a:avLst/>
              <a:gdLst>
                <a:gd name="T0" fmla="*/ 1474 w 1474"/>
                <a:gd name="T1" fmla="*/ 1340 h 4034"/>
                <a:gd name="T2" fmla="*/ 878 w 1474"/>
                <a:gd name="T3" fmla="*/ 1340 h 4034"/>
                <a:gd name="T4" fmla="*/ 878 w 1474"/>
                <a:gd name="T5" fmla="*/ 2696 h 4034"/>
                <a:gd name="T6" fmla="*/ 1414 w 1474"/>
                <a:gd name="T7" fmla="*/ 3358 h 4034"/>
                <a:gd name="T8" fmla="*/ 737 w 1474"/>
                <a:gd name="T9" fmla="*/ 4034 h 4034"/>
                <a:gd name="T10" fmla="*/ 60 w 1474"/>
                <a:gd name="T11" fmla="*/ 3358 h 4034"/>
                <a:gd name="T12" fmla="*/ 596 w 1474"/>
                <a:gd name="T13" fmla="*/ 2696 h 4034"/>
                <a:gd name="T14" fmla="*/ 596 w 1474"/>
                <a:gd name="T15" fmla="*/ 1340 h 4034"/>
                <a:gd name="T16" fmla="*/ 0 w 1474"/>
                <a:gd name="T17" fmla="*/ 1340 h 4034"/>
                <a:gd name="T18" fmla="*/ 737 w 1474"/>
                <a:gd name="T19" fmla="*/ 0 h 4034"/>
                <a:gd name="T20" fmla="*/ 1474 w 1474"/>
                <a:gd name="T21" fmla="*/ 1340 h 4034"/>
                <a:gd name="T22" fmla="*/ 1474 w 1474"/>
                <a:gd name="T23" fmla="*/ 1340 h 4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4" h="4034">
                  <a:moveTo>
                    <a:pt x="1474" y="1340"/>
                  </a:moveTo>
                  <a:lnTo>
                    <a:pt x="878" y="1340"/>
                  </a:lnTo>
                  <a:lnTo>
                    <a:pt x="878" y="2696"/>
                  </a:lnTo>
                  <a:cubicBezTo>
                    <a:pt x="1184" y="2761"/>
                    <a:pt x="1414" y="3032"/>
                    <a:pt x="1414" y="3358"/>
                  </a:cubicBezTo>
                  <a:cubicBezTo>
                    <a:pt x="1414" y="3731"/>
                    <a:pt x="1111" y="4034"/>
                    <a:pt x="737" y="4034"/>
                  </a:cubicBezTo>
                  <a:cubicBezTo>
                    <a:pt x="363" y="4034"/>
                    <a:pt x="60" y="3731"/>
                    <a:pt x="60" y="3358"/>
                  </a:cubicBezTo>
                  <a:cubicBezTo>
                    <a:pt x="60" y="3032"/>
                    <a:pt x="290" y="2761"/>
                    <a:pt x="596" y="2696"/>
                  </a:cubicBezTo>
                  <a:lnTo>
                    <a:pt x="596" y="1340"/>
                  </a:lnTo>
                  <a:lnTo>
                    <a:pt x="0" y="1340"/>
                  </a:lnTo>
                  <a:lnTo>
                    <a:pt x="737" y="0"/>
                  </a:lnTo>
                  <a:lnTo>
                    <a:pt x="1474" y="1340"/>
                  </a:lnTo>
                  <a:lnTo>
                    <a:pt x="1474" y="134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353">
              <a:extLst>
                <a:ext uri="{FF2B5EF4-FFF2-40B4-BE49-F238E27FC236}">
                  <a16:creationId xmlns:a16="http://schemas.microsoft.com/office/drawing/2014/main" id="{BEF0DC19-2466-4331-A7A4-0A40FEE0B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392" y="3064942"/>
              <a:ext cx="7210638" cy="1191084"/>
            </a:xfrm>
            <a:custGeom>
              <a:avLst/>
              <a:gdLst>
                <a:gd name="T0" fmla="*/ 60717 w 60717"/>
                <a:gd name="T1" fmla="*/ 8965 h 10032"/>
                <a:gd name="T2" fmla="*/ 59659 w 60717"/>
                <a:gd name="T3" fmla="*/ 10032 h 10032"/>
                <a:gd name="T4" fmla="*/ 58602 w 60717"/>
                <a:gd name="T5" fmla="*/ 8965 h 10032"/>
                <a:gd name="T6" fmla="*/ 58869 w 60717"/>
                <a:gd name="T7" fmla="*/ 8480 h 10032"/>
                <a:gd name="T8" fmla="*/ 59400 w 60717"/>
                <a:gd name="T9" fmla="*/ 9016 h 10032"/>
                <a:gd name="T10" fmla="*/ 50352 w 60717"/>
                <a:gd name="T11" fmla="*/ 485 h 10032"/>
                <a:gd name="T12" fmla="*/ 9511 w 60717"/>
                <a:gd name="T13" fmla="*/ 485 h 10032"/>
                <a:gd name="T14" fmla="*/ 483 w 60717"/>
                <a:gd name="T15" fmla="*/ 8751 h 10032"/>
                <a:gd name="T16" fmla="*/ 214 w 60717"/>
                <a:gd name="T17" fmla="*/ 8480 h 10032"/>
                <a:gd name="T18" fmla="*/ 0 w 60717"/>
                <a:gd name="T19" fmla="*/ 8696 h 10032"/>
                <a:gd name="T20" fmla="*/ 9511 w 60717"/>
                <a:gd name="T21" fmla="*/ 0 h 10032"/>
                <a:gd name="T22" fmla="*/ 50352 w 60717"/>
                <a:gd name="T23" fmla="*/ 0 h 10032"/>
                <a:gd name="T24" fmla="*/ 59888 w 60717"/>
                <a:gd name="T25" fmla="*/ 9046 h 10032"/>
                <a:gd name="T26" fmla="*/ 60450 w 60717"/>
                <a:gd name="T27" fmla="*/ 8480 h 10032"/>
                <a:gd name="T28" fmla="*/ 60717 w 60717"/>
                <a:gd name="T29" fmla="*/ 8965 h 10032"/>
                <a:gd name="T30" fmla="*/ 60717 w 60717"/>
                <a:gd name="T31" fmla="*/ 8965 h 10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717" h="10032">
                  <a:moveTo>
                    <a:pt x="60717" y="8965"/>
                  </a:moveTo>
                  <a:lnTo>
                    <a:pt x="59659" y="10032"/>
                  </a:lnTo>
                  <a:lnTo>
                    <a:pt x="58602" y="8965"/>
                  </a:lnTo>
                  <a:lnTo>
                    <a:pt x="58869" y="8480"/>
                  </a:lnTo>
                  <a:lnTo>
                    <a:pt x="59400" y="9016"/>
                  </a:lnTo>
                  <a:cubicBezTo>
                    <a:pt x="59121" y="4276"/>
                    <a:pt x="55158" y="485"/>
                    <a:pt x="50352" y="485"/>
                  </a:cubicBezTo>
                  <a:lnTo>
                    <a:pt x="9511" y="485"/>
                  </a:lnTo>
                  <a:cubicBezTo>
                    <a:pt x="4795" y="485"/>
                    <a:pt x="891" y="4137"/>
                    <a:pt x="483" y="8751"/>
                  </a:cubicBezTo>
                  <a:lnTo>
                    <a:pt x="214" y="8480"/>
                  </a:lnTo>
                  <a:lnTo>
                    <a:pt x="0" y="8696"/>
                  </a:lnTo>
                  <a:cubicBezTo>
                    <a:pt x="436" y="3839"/>
                    <a:pt x="4546" y="0"/>
                    <a:pt x="9511" y="0"/>
                  </a:cubicBezTo>
                  <a:lnTo>
                    <a:pt x="50352" y="0"/>
                  </a:lnTo>
                  <a:cubicBezTo>
                    <a:pt x="55436" y="0"/>
                    <a:pt x="59624" y="4025"/>
                    <a:pt x="59888" y="9046"/>
                  </a:cubicBezTo>
                  <a:lnTo>
                    <a:pt x="60450" y="8480"/>
                  </a:lnTo>
                  <a:lnTo>
                    <a:pt x="60717" y="8965"/>
                  </a:lnTo>
                  <a:lnTo>
                    <a:pt x="60717" y="8965"/>
                  </a:ln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354">
              <a:extLst>
                <a:ext uri="{FF2B5EF4-FFF2-40B4-BE49-F238E27FC236}">
                  <a16:creationId xmlns:a16="http://schemas.microsoft.com/office/drawing/2014/main" id="{38CEC86E-1D9E-44AC-B050-DB1E8777F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7608" y="4072782"/>
              <a:ext cx="1498017" cy="1259800"/>
            </a:xfrm>
            <a:custGeom>
              <a:avLst/>
              <a:gdLst>
                <a:gd name="T0" fmla="*/ 2115 w 12599"/>
                <a:gd name="T1" fmla="*/ 1067 h 10621"/>
                <a:gd name="T2" fmla="*/ 1058 w 12599"/>
                <a:gd name="T3" fmla="*/ 0 h 10621"/>
                <a:gd name="T4" fmla="*/ 0 w 12599"/>
                <a:gd name="T5" fmla="*/ 1067 h 10621"/>
                <a:gd name="T6" fmla="*/ 268 w 12599"/>
                <a:gd name="T7" fmla="*/ 1552 h 10621"/>
                <a:gd name="T8" fmla="*/ 806 w 12599"/>
                <a:gd name="T9" fmla="*/ 1009 h 10621"/>
                <a:gd name="T10" fmla="*/ 805 w 12599"/>
                <a:gd name="T11" fmla="*/ 1070 h 10621"/>
                <a:gd name="T12" fmla="*/ 10355 w 12599"/>
                <a:gd name="T13" fmla="*/ 10621 h 10621"/>
                <a:gd name="T14" fmla="*/ 12550 w 12599"/>
                <a:gd name="T15" fmla="*/ 10621 h 10621"/>
                <a:gd name="T16" fmla="*/ 12330 w 12599"/>
                <a:gd name="T17" fmla="*/ 10402 h 10621"/>
                <a:gd name="T18" fmla="*/ 12599 w 12599"/>
                <a:gd name="T19" fmla="*/ 10135 h 10621"/>
                <a:gd name="T20" fmla="*/ 10355 w 12599"/>
                <a:gd name="T21" fmla="*/ 10135 h 10621"/>
                <a:gd name="T22" fmla="*/ 1290 w 12599"/>
                <a:gd name="T23" fmla="*/ 1070 h 10621"/>
                <a:gd name="T24" fmla="*/ 1290 w 12599"/>
                <a:gd name="T25" fmla="*/ 989 h 10621"/>
                <a:gd name="T26" fmla="*/ 1848 w 12599"/>
                <a:gd name="T27" fmla="*/ 1552 h 10621"/>
                <a:gd name="T28" fmla="*/ 2115 w 12599"/>
                <a:gd name="T29" fmla="*/ 1067 h 10621"/>
                <a:gd name="T30" fmla="*/ 2115 w 12599"/>
                <a:gd name="T31" fmla="*/ 1067 h 10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99" h="10621">
                  <a:moveTo>
                    <a:pt x="2115" y="1067"/>
                  </a:moveTo>
                  <a:lnTo>
                    <a:pt x="1058" y="0"/>
                  </a:lnTo>
                  <a:lnTo>
                    <a:pt x="0" y="1067"/>
                  </a:lnTo>
                  <a:lnTo>
                    <a:pt x="268" y="1552"/>
                  </a:lnTo>
                  <a:lnTo>
                    <a:pt x="806" y="1009"/>
                  </a:lnTo>
                  <a:cubicBezTo>
                    <a:pt x="805" y="1030"/>
                    <a:pt x="805" y="1050"/>
                    <a:pt x="805" y="1070"/>
                  </a:cubicBezTo>
                  <a:cubicBezTo>
                    <a:pt x="805" y="6323"/>
                    <a:pt x="5102" y="10621"/>
                    <a:pt x="10355" y="10621"/>
                  </a:cubicBezTo>
                  <a:lnTo>
                    <a:pt x="12550" y="10621"/>
                  </a:lnTo>
                  <a:lnTo>
                    <a:pt x="12330" y="10402"/>
                  </a:lnTo>
                  <a:lnTo>
                    <a:pt x="12599" y="10135"/>
                  </a:lnTo>
                  <a:lnTo>
                    <a:pt x="10355" y="10135"/>
                  </a:lnTo>
                  <a:cubicBezTo>
                    <a:pt x="5370" y="10135"/>
                    <a:pt x="1290" y="6055"/>
                    <a:pt x="1290" y="1070"/>
                  </a:cubicBezTo>
                  <a:cubicBezTo>
                    <a:pt x="1290" y="1042"/>
                    <a:pt x="1290" y="1015"/>
                    <a:pt x="1290" y="989"/>
                  </a:cubicBezTo>
                  <a:lnTo>
                    <a:pt x="1848" y="1552"/>
                  </a:lnTo>
                  <a:lnTo>
                    <a:pt x="2115" y="1067"/>
                  </a:lnTo>
                  <a:lnTo>
                    <a:pt x="2115" y="1067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355">
              <a:extLst>
                <a:ext uri="{FF2B5EF4-FFF2-40B4-BE49-F238E27FC236}">
                  <a16:creationId xmlns:a16="http://schemas.microsoft.com/office/drawing/2014/main" id="{78A0F4BD-D85A-4AEA-AA99-E2833191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557" y="5181406"/>
              <a:ext cx="2027134" cy="251960"/>
            </a:xfrm>
            <a:custGeom>
              <a:avLst/>
              <a:gdLst>
                <a:gd name="T0" fmla="*/ 55 w 885"/>
                <a:gd name="T1" fmla="*/ 110 h 110"/>
                <a:gd name="T2" fmla="*/ 0 w 885"/>
                <a:gd name="T3" fmla="*/ 55 h 110"/>
                <a:gd name="T4" fmla="*/ 55 w 885"/>
                <a:gd name="T5" fmla="*/ 0 h 110"/>
                <a:gd name="T6" fmla="*/ 80 w 885"/>
                <a:gd name="T7" fmla="*/ 14 h 110"/>
                <a:gd name="T8" fmla="*/ 53 w 885"/>
                <a:gd name="T9" fmla="*/ 41 h 110"/>
                <a:gd name="T10" fmla="*/ 885 w 885"/>
                <a:gd name="T11" fmla="*/ 41 h 110"/>
                <a:gd name="T12" fmla="*/ 871 w 885"/>
                <a:gd name="T13" fmla="*/ 55 h 110"/>
                <a:gd name="T14" fmla="*/ 882 w 885"/>
                <a:gd name="T15" fmla="*/ 66 h 110"/>
                <a:gd name="T16" fmla="*/ 50 w 885"/>
                <a:gd name="T17" fmla="*/ 66 h 110"/>
                <a:gd name="T18" fmla="*/ 80 w 885"/>
                <a:gd name="T19" fmla="*/ 96 h 110"/>
                <a:gd name="T20" fmla="*/ 55 w 885"/>
                <a:gd name="T21" fmla="*/ 110 h 110"/>
                <a:gd name="T22" fmla="*/ 55 w 885"/>
                <a:gd name="T2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5" h="110">
                  <a:moveTo>
                    <a:pt x="55" y="110"/>
                  </a:moveTo>
                  <a:lnTo>
                    <a:pt x="0" y="55"/>
                  </a:lnTo>
                  <a:lnTo>
                    <a:pt x="55" y="0"/>
                  </a:lnTo>
                  <a:lnTo>
                    <a:pt x="80" y="14"/>
                  </a:lnTo>
                  <a:lnTo>
                    <a:pt x="53" y="41"/>
                  </a:lnTo>
                  <a:lnTo>
                    <a:pt x="885" y="41"/>
                  </a:lnTo>
                  <a:lnTo>
                    <a:pt x="871" y="55"/>
                  </a:lnTo>
                  <a:lnTo>
                    <a:pt x="882" y="66"/>
                  </a:lnTo>
                  <a:lnTo>
                    <a:pt x="50" y="66"/>
                  </a:lnTo>
                  <a:lnTo>
                    <a:pt x="80" y="96"/>
                  </a:lnTo>
                  <a:lnTo>
                    <a:pt x="55" y="110"/>
                  </a:lnTo>
                  <a:lnTo>
                    <a:pt x="55" y="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2356">
              <a:extLst>
                <a:ext uri="{FF2B5EF4-FFF2-40B4-BE49-F238E27FC236}">
                  <a16:creationId xmlns:a16="http://schemas.microsoft.com/office/drawing/2014/main" id="{0E4C2543-1E03-42FD-A00D-1CE1A5351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623" y="5181406"/>
              <a:ext cx="2024842" cy="251960"/>
            </a:xfrm>
            <a:custGeom>
              <a:avLst/>
              <a:gdLst>
                <a:gd name="T0" fmla="*/ 55 w 884"/>
                <a:gd name="T1" fmla="*/ 110 h 110"/>
                <a:gd name="T2" fmla="*/ 0 w 884"/>
                <a:gd name="T3" fmla="*/ 55 h 110"/>
                <a:gd name="T4" fmla="*/ 55 w 884"/>
                <a:gd name="T5" fmla="*/ 0 h 110"/>
                <a:gd name="T6" fmla="*/ 80 w 884"/>
                <a:gd name="T7" fmla="*/ 14 h 110"/>
                <a:gd name="T8" fmla="*/ 53 w 884"/>
                <a:gd name="T9" fmla="*/ 41 h 110"/>
                <a:gd name="T10" fmla="*/ 884 w 884"/>
                <a:gd name="T11" fmla="*/ 41 h 110"/>
                <a:gd name="T12" fmla="*/ 870 w 884"/>
                <a:gd name="T13" fmla="*/ 55 h 110"/>
                <a:gd name="T14" fmla="*/ 881 w 884"/>
                <a:gd name="T15" fmla="*/ 66 h 110"/>
                <a:gd name="T16" fmla="*/ 50 w 884"/>
                <a:gd name="T17" fmla="*/ 66 h 110"/>
                <a:gd name="T18" fmla="*/ 80 w 884"/>
                <a:gd name="T19" fmla="*/ 96 h 110"/>
                <a:gd name="T20" fmla="*/ 55 w 884"/>
                <a:gd name="T21" fmla="*/ 110 h 110"/>
                <a:gd name="T22" fmla="*/ 55 w 884"/>
                <a:gd name="T2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4" h="110">
                  <a:moveTo>
                    <a:pt x="55" y="110"/>
                  </a:moveTo>
                  <a:lnTo>
                    <a:pt x="0" y="55"/>
                  </a:lnTo>
                  <a:lnTo>
                    <a:pt x="55" y="0"/>
                  </a:lnTo>
                  <a:lnTo>
                    <a:pt x="80" y="14"/>
                  </a:lnTo>
                  <a:lnTo>
                    <a:pt x="53" y="41"/>
                  </a:lnTo>
                  <a:lnTo>
                    <a:pt x="884" y="41"/>
                  </a:lnTo>
                  <a:lnTo>
                    <a:pt x="870" y="55"/>
                  </a:lnTo>
                  <a:lnTo>
                    <a:pt x="881" y="66"/>
                  </a:lnTo>
                  <a:lnTo>
                    <a:pt x="50" y="66"/>
                  </a:lnTo>
                  <a:lnTo>
                    <a:pt x="80" y="96"/>
                  </a:lnTo>
                  <a:lnTo>
                    <a:pt x="55" y="110"/>
                  </a:lnTo>
                  <a:lnTo>
                    <a:pt x="55" y="1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2357">
              <a:extLst>
                <a:ext uri="{FF2B5EF4-FFF2-40B4-BE49-F238E27FC236}">
                  <a16:creationId xmlns:a16="http://schemas.microsoft.com/office/drawing/2014/main" id="{15C7BB9E-4E71-42B5-9200-9AD04A7E6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398" y="4226248"/>
              <a:ext cx="1761430" cy="1207118"/>
            </a:xfrm>
            <a:custGeom>
              <a:avLst/>
              <a:gdLst>
                <a:gd name="T0" fmla="*/ 1067 w 14836"/>
                <a:gd name="T1" fmla="*/ 10156 h 10156"/>
                <a:gd name="T2" fmla="*/ 0 w 14836"/>
                <a:gd name="T3" fmla="*/ 9098 h 10156"/>
                <a:gd name="T4" fmla="*/ 1067 w 14836"/>
                <a:gd name="T5" fmla="*/ 8040 h 10156"/>
                <a:gd name="T6" fmla="*/ 1552 w 14836"/>
                <a:gd name="T7" fmla="*/ 8308 h 10156"/>
                <a:gd name="T8" fmla="*/ 1024 w 14836"/>
                <a:gd name="T9" fmla="*/ 8831 h 10156"/>
                <a:gd name="T10" fmla="*/ 5289 w 14836"/>
                <a:gd name="T11" fmla="*/ 8831 h 10156"/>
                <a:gd name="T12" fmla="*/ 14351 w 14836"/>
                <a:gd name="T13" fmla="*/ 0 h 10156"/>
                <a:gd name="T14" fmla="*/ 14596 w 14836"/>
                <a:gd name="T15" fmla="*/ 248 h 10156"/>
                <a:gd name="T16" fmla="*/ 14836 w 14836"/>
                <a:gd name="T17" fmla="*/ 6 h 10156"/>
                <a:gd name="T18" fmla="*/ 5289 w 14836"/>
                <a:gd name="T19" fmla="*/ 9317 h 10156"/>
                <a:gd name="T20" fmla="*/ 975 w 14836"/>
                <a:gd name="T21" fmla="*/ 9317 h 10156"/>
                <a:gd name="T22" fmla="*/ 1552 w 14836"/>
                <a:gd name="T23" fmla="*/ 9889 h 10156"/>
                <a:gd name="T24" fmla="*/ 1067 w 14836"/>
                <a:gd name="T25" fmla="*/ 10156 h 10156"/>
                <a:gd name="T26" fmla="*/ 1067 w 14836"/>
                <a:gd name="T27" fmla="*/ 10156 h 10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36" h="10156">
                  <a:moveTo>
                    <a:pt x="1067" y="10156"/>
                  </a:moveTo>
                  <a:lnTo>
                    <a:pt x="0" y="9098"/>
                  </a:lnTo>
                  <a:lnTo>
                    <a:pt x="1067" y="8040"/>
                  </a:lnTo>
                  <a:lnTo>
                    <a:pt x="1552" y="8308"/>
                  </a:lnTo>
                  <a:lnTo>
                    <a:pt x="1024" y="8831"/>
                  </a:lnTo>
                  <a:lnTo>
                    <a:pt x="5289" y="8831"/>
                  </a:lnTo>
                  <a:cubicBezTo>
                    <a:pt x="10196" y="8831"/>
                    <a:pt x="14225" y="4879"/>
                    <a:pt x="14351" y="0"/>
                  </a:cubicBezTo>
                  <a:lnTo>
                    <a:pt x="14596" y="248"/>
                  </a:lnTo>
                  <a:lnTo>
                    <a:pt x="14836" y="6"/>
                  </a:lnTo>
                  <a:cubicBezTo>
                    <a:pt x="14707" y="5150"/>
                    <a:pt x="10461" y="9317"/>
                    <a:pt x="5289" y="9317"/>
                  </a:cubicBezTo>
                  <a:lnTo>
                    <a:pt x="975" y="9317"/>
                  </a:lnTo>
                  <a:lnTo>
                    <a:pt x="1552" y="9889"/>
                  </a:lnTo>
                  <a:lnTo>
                    <a:pt x="1067" y="10156"/>
                  </a:lnTo>
                  <a:lnTo>
                    <a:pt x="1067" y="101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358">
              <a:extLst>
                <a:ext uri="{FF2B5EF4-FFF2-40B4-BE49-F238E27FC236}">
                  <a16:creationId xmlns:a16="http://schemas.microsoft.com/office/drawing/2014/main" id="{BA3D9A40-5E4F-49C1-A99C-8817C0EEA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932" y="2867955"/>
              <a:ext cx="453528" cy="453528"/>
            </a:xfrm>
            <a:custGeom>
              <a:avLst/>
              <a:gdLst>
                <a:gd name="T0" fmla="*/ 1910 w 3820"/>
                <a:gd name="T1" fmla="*/ 3820 h 3820"/>
                <a:gd name="T2" fmla="*/ 3820 w 3820"/>
                <a:gd name="T3" fmla="*/ 1910 h 3820"/>
                <a:gd name="T4" fmla="*/ 1910 w 3820"/>
                <a:gd name="T5" fmla="*/ 0 h 3820"/>
                <a:gd name="T6" fmla="*/ 0 w 3820"/>
                <a:gd name="T7" fmla="*/ 1910 h 3820"/>
                <a:gd name="T8" fmla="*/ 1910 w 3820"/>
                <a:gd name="T9" fmla="*/ 3820 h 3820"/>
                <a:gd name="T10" fmla="*/ 1910 w 3820"/>
                <a:gd name="T11" fmla="*/ 382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0" h="3820">
                  <a:moveTo>
                    <a:pt x="1910" y="3820"/>
                  </a:moveTo>
                  <a:cubicBezTo>
                    <a:pt x="2965" y="3820"/>
                    <a:pt x="3820" y="2965"/>
                    <a:pt x="3820" y="1910"/>
                  </a:cubicBezTo>
                  <a:cubicBezTo>
                    <a:pt x="3820" y="855"/>
                    <a:pt x="2965" y="0"/>
                    <a:pt x="1910" y="0"/>
                  </a:cubicBezTo>
                  <a:cubicBezTo>
                    <a:pt x="855" y="0"/>
                    <a:pt x="0" y="855"/>
                    <a:pt x="0" y="1910"/>
                  </a:cubicBezTo>
                  <a:cubicBezTo>
                    <a:pt x="0" y="2965"/>
                    <a:pt x="855" y="3820"/>
                    <a:pt x="1910" y="3820"/>
                  </a:cubicBezTo>
                  <a:lnTo>
                    <a:pt x="1910" y="3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359">
              <a:extLst>
                <a:ext uri="{FF2B5EF4-FFF2-40B4-BE49-F238E27FC236}">
                  <a16:creationId xmlns:a16="http://schemas.microsoft.com/office/drawing/2014/main" id="{17E549D8-FD3A-40E3-8F6B-4EEFF737E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9668" y="2810690"/>
              <a:ext cx="568055" cy="568055"/>
            </a:xfrm>
            <a:custGeom>
              <a:avLst/>
              <a:gdLst>
                <a:gd name="T0" fmla="*/ 2396 w 4791"/>
                <a:gd name="T1" fmla="*/ 4791 h 4791"/>
                <a:gd name="T2" fmla="*/ 0 w 4791"/>
                <a:gd name="T3" fmla="*/ 2395 h 4791"/>
                <a:gd name="T4" fmla="*/ 2396 w 4791"/>
                <a:gd name="T5" fmla="*/ 0 h 4791"/>
                <a:gd name="T6" fmla="*/ 4791 w 4791"/>
                <a:gd name="T7" fmla="*/ 2395 h 4791"/>
                <a:gd name="T8" fmla="*/ 2396 w 4791"/>
                <a:gd name="T9" fmla="*/ 4791 h 4791"/>
                <a:gd name="T10" fmla="*/ 2396 w 4791"/>
                <a:gd name="T11" fmla="*/ 4306 h 4791"/>
                <a:gd name="T12" fmla="*/ 4306 w 4791"/>
                <a:gd name="T13" fmla="*/ 2395 h 4791"/>
                <a:gd name="T14" fmla="*/ 2396 w 4791"/>
                <a:gd name="T15" fmla="*/ 485 h 4791"/>
                <a:gd name="T16" fmla="*/ 486 w 4791"/>
                <a:gd name="T17" fmla="*/ 2395 h 4791"/>
                <a:gd name="T18" fmla="*/ 2396 w 4791"/>
                <a:gd name="T19" fmla="*/ 4306 h 4791"/>
                <a:gd name="T20" fmla="*/ 2396 w 4791"/>
                <a:gd name="T21" fmla="*/ 4306 h 4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1" h="4791">
                  <a:moveTo>
                    <a:pt x="2396" y="4791"/>
                  </a:moveTo>
                  <a:cubicBezTo>
                    <a:pt x="1073" y="4791"/>
                    <a:pt x="0" y="3718"/>
                    <a:pt x="0" y="2395"/>
                  </a:cubicBezTo>
                  <a:cubicBezTo>
                    <a:pt x="0" y="1072"/>
                    <a:pt x="1073" y="0"/>
                    <a:pt x="2396" y="0"/>
                  </a:cubicBezTo>
                  <a:cubicBezTo>
                    <a:pt x="3719" y="0"/>
                    <a:pt x="4791" y="1072"/>
                    <a:pt x="4791" y="2395"/>
                  </a:cubicBezTo>
                  <a:cubicBezTo>
                    <a:pt x="4791" y="3718"/>
                    <a:pt x="3719" y="4791"/>
                    <a:pt x="2396" y="4791"/>
                  </a:cubicBezTo>
                  <a:close/>
                  <a:moveTo>
                    <a:pt x="2396" y="4306"/>
                  </a:moveTo>
                  <a:cubicBezTo>
                    <a:pt x="3451" y="4306"/>
                    <a:pt x="4306" y="3450"/>
                    <a:pt x="4306" y="2395"/>
                  </a:cubicBezTo>
                  <a:cubicBezTo>
                    <a:pt x="4306" y="1340"/>
                    <a:pt x="3451" y="485"/>
                    <a:pt x="2396" y="485"/>
                  </a:cubicBezTo>
                  <a:cubicBezTo>
                    <a:pt x="1341" y="485"/>
                    <a:pt x="486" y="1340"/>
                    <a:pt x="486" y="2395"/>
                  </a:cubicBezTo>
                  <a:cubicBezTo>
                    <a:pt x="486" y="3450"/>
                    <a:pt x="1341" y="4306"/>
                    <a:pt x="2396" y="4306"/>
                  </a:cubicBezTo>
                  <a:lnTo>
                    <a:pt x="2396" y="43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02</a:t>
              </a:r>
            </a:p>
          </p:txBody>
        </p:sp>
        <p:sp>
          <p:nvSpPr>
            <p:cNvPr id="150" name="Freeform 2360">
              <a:extLst>
                <a:ext uri="{FF2B5EF4-FFF2-40B4-BE49-F238E27FC236}">
                  <a16:creationId xmlns:a16="http://schemas.microsoft.com/office/drawing/2014/main" id="{A00B3156-77EE-40E8-BE83-CE3850D2C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509" y="2867955"/>
              <a:ext cx="453528" cy="453528"/>
            </a:xfrm>
            <a:custGeom>
              <a:avLst/>
              <a:gdLst>
                <a:gd name="T0" fmla="*/ 1910 w 3820"/>
                <a:gd name="T1" fmla="*/ 3820 h 3820"/>
                <a:gd name="T2" fmla="*/ 3820 w 3820"/>
                <a:gd name="T3" fmla="*/ 1910 h 3820"/>
                <a:gd name="T4" fmla="*/ 1910 w 3820"/>
                <a:gd name="T5" fmla="*/ 0 h 3820"/>
                <a:gd name="T6" fmla="*/ 0 w 3820"/>
                <a:gd name="T7" fmla="*/ 1910 h 3820"/>
                <a:gd name="T8" fmla="*/ 1910 w 3820"/>
                <a:gd name="T9" fmla="*/ 3820 h 3820"/>
                <a:gd name="T10" fmla="*/ 1910 w 3820"/>
                <a:gd name="T11" fmla="*/ 382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0" h="3820">
                  <a:moveTo>
                    <a:pt x="1910" y="3820"/>
                  </a:moveTo>
                  <a:cubicBezTo>
                    <a:pt x="2965" y="3820"/>
                    <a:pt x="3820" y="2965"/>
                    <a:pt x="3820" y="1910"/>
                  </a:cubicBezTo>
                  <a:cubicBezTo>
                    <a:pt x="3820" y="855"/>
                    <a:pt x="2965" y="0"/>
                    <a:pt x="1910" y="0"/>
                  </a:cubicBezTo>
                  <a:cubicBezTo>
                    <a:pt x="855" y="0"/>
                    <a:pt x="0" y="855"/>
                    <a:pt x="0" y="1910"/>
                  </a:cubicBezTo>
                  <a:cubicBezTo>
                    <a:pt x="0" y="2965"/>
                    <a:pt x="855" y="3820"/>
                    <a:pt x="1910" y="3820"/>
                  </a:cubicBezTo>
                  <a:lnTo>
                    <a:pt x="1910" y="3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2361">
              <a:extLst>
                <a:ext uri="{FF2B5EF4-FFF2-40B4-BE49-F238E27FC236}">
                  <a16:creationId xmlns:a16="http://schemas.microsoft.com/office/drawing/2014/main" id="{6BB52F9A-FE9B-448F-BBD5-E70D3D3F9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9246" y="2810690"/>
              <a:ext cx="570347" cy="568055"/>
            </a:xfrm>
            <a:custGeom>
              <a:avLst/>
              <a:gdLst>
                <a:gd name="T0" fmla="*/ 2395 w 4790"/>
                <a:gd name="T1" fmla="*/ 4791 h 4791"/>
                <a:gd name="T2" fmla="*/ 0 w 4790"/>
                <a:gd name="T3" fmla="*/ 2395 h 4791"/>
                <a:gd name="T4" fmla="*/ 2395 w 4790"/>
                <a:gd name="T5" fmla="*/ 0 h 4791"/>
                <a:gd name="T6" fmla="*/ 4790 w 4790"/>
                <a:gd name="T7" fmla="*/ 2395 h 4791"/>
                <a:gd name="T8" fmla="*/ 2395 w 4790"/>
                <a:gd name="T9" fmla="*/ 4791 h 4791"/>
                <a:gd name="T10" fmla="*/ 2395 w 4790"/>
                <a:gd name="T11" fmla="*/ 4306 h 4791"/>
                <a:gd name="T12" fmla="*/ 4305 w 4790"/>
                <a:gd name="T13" fmla="*/ 2395 h 4791"/>
                <a:gd name="T14" fmla="*/ 2395 w 4790"/>
                <a:gd name="T15" fmla="*/ 485 h 4791"/>
                <a:gd name="T16" fmla="*/ 485 w 4790"/>
                <a:gd name="T17" fmla="*/ 2395 h 4791"/>
                <a:gd name="T18" fmla="*/ 2395 w 4790"/>
                <a:gd name="T19" fmla="*/ 4306 h 4791"/>
                <a:gd name="T20" fmla="*/ 2395 w 4790"/>
                <a:gd name="T21" fmla="*/ 4306 h 4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0" h="4791">
                  <a:moveTo>
                    <a:pt x="2395" y="4791"/>
                  </a:moveTo>
                  <a:cubicBezTo>
                    <a:pt x="1072" y="4791"/>
                    <a:pt x="0" y="3718"/>
                    <a:pt x="0" y="2395"/>
                  </a:cubicBezTo>
                  <a:cubicBezTo>
                    <a:pt x="0" y="1072"/>
                    <a:pt x="1072" y="0"/>
                    <a:pt x="2395" y="0"/>
                  </a:cubicBezTo>
                  <a:cubicBezTo>
                    <a:pt x="3718" y="0"/>
                    <a:pt x="4790" y="1072"/>
                    <a:pt x="4790" y="2395"/>
                  </a:cubicBezTo>
                  <a:cubicBezTo>
                    <a:pt x="4790" y="3718"/>
                    <a:pt x="3718" y="4791"/>
                    <a:pt x="2395" y="4791"/>
                  </a:cubicBezTo>
                  <a:close/>
                  <a:moveTo>
                    <a:pt x="2395" y="4306"/>
                  </a:moveTo>
                  <a:cubicBezTo>
                    <a:pt x="3450" y="4306"/>
                    <a:pt x="4305" y="3450"/>
                    <a:pt x="4305" y="2395"/>
                  </a:cubicBezTo>
                  <a:cubicBezTo>
                    <a:pt x="4305" y="1340"/>
                    <a:pt x="3450" y="485"/>
                    <a:pt x="2395" y="485"/>
                  </a:cubicBezTo>
                  <a:cubicBezTo>
                    <a:pt x="1340" y="485"/>
                    <a:pt x="485" y="1340"/>
                    <a:pt x="485" y="2395"/>
                  </a:cubicBezTo>
                  <a:cubicBezTo>
                    <a:pt x="485" y="3450"/>
                    <a:pt x="1340" y="4306"/>
                    <a:pt x="2395" y="4306"/>
                  </a:cubicBezTo>
                  <a:lnTo>
                    <a:pt x="2395" y="43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accent4"/>
                  </a:solidFill>
                </a:rPr>
                <a:t>03</a:t>
              </a:r>
            </a:p>
          </p:txBody>
        </p:sp>
        <p:sp>
          <p:nvSpPr>
            <p:cNvPr id="152" name="Freeform 2362">
              <a:extLst>
                <a:ext uri="{FF2B5EF4-FFF2-40B4-BE49-F238E27FC236}">
                  <a16:creationId xmlns:a16="http://schemas.microsoft.com/office/drawing/2014/main" id="{D1D7D3FE-547D-4489-8709-7983C88EF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600" y="2867955"/>
              <a:ext cx="453528" cy="453528"/>
            </a:xfrm>
            <a:custGeom>
              <a:avLst/>
              <a:gdLst>
                <a:gd name="T0" fmla="*/ 1910 w 3820"/>
                <a:gd name="T1" fmla="*/ 3820 h 3820"/>
                <a:gd name="T2" fmla="*/ 3820 w 3820"/>
                <a:gd name="T3" fmla="*/ 1910 h 3820"/>
                <a:gd name="T4" fmla="*/ 1910 w 3820"/>
                <a:gd name="T5" fmla="*/ 0 h 3820"/>
                <a:gd name="T6" fmla="*/ 0 w 3820"/>
                <a:gd name="T7" fmla="*/ 1910 h 3820"/>
                <a:gd name="T8" fmla="*/ 1910 w 3820"/>
                <a:gd name="T9" fmla="*/ 3820 h 3820"/>
                <a:gd name="T10" fmla="*/ 1910 w 3820"/>
                <a:gd name="T11" fmla="*/ 382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0" h="3820">
                  <a:moveTo>
                    <a:pt x="1910" y="3820"/>
                  </a:moveTo>
                  <a:cubicBezTo>
                    <a:pt x="2965" y="3820"/>
                    <a:pt x="3820" y="2965"/>
                    <a:pt x="3820" y="1910"/>
                  </a:cubicBezTo>
                  <a:cubicBezTo>
                    <a:pt x="3820" y="855"/>
                    <a:pt x="2965" y="0"/>
                    <a:pt x="1910" y="0"/>
                  </a:cubicBezTo>
                  <a:cubicBezTo>
                    <a:pt x="855" y="0"/>
                    <a:pt x="0" y="855"/>
                    <a:pt x="0" y="1910"/>
                  </a:cubicBezTo>
                  <a:cubicBezTo>
                    <a:pt x="0" y="2965"/>
                    <a:pt x="855" y="3820"/>
                    <a:pt x="1910" y="3820"/>
                  </a:cubicBezTo>
                  <a:lnTo>
                    <a:pt x="1910" y="3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363">
              <a:extLst>
                <a:ext uri="{FF2B5EF4-FFF2-40B4-BE49-F238E27FC236}">
                  <a16:creationId xmlns:a16="http://schemas.microsoft.com/office/drawing/2014/main" id="{61FEBBD5-CBA3-4934-951C-AA0E685B52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9046" y="2810690"/>
              <a:ext cx="570347" cy="568055"/>
            </a:xfrm>
            <a:custGeom>
              <a:avLst/>
              <a:gdLst>
                <a:gd name="T0" fmla="*/ 2395 w 4791"/>
                <a:gd name="T1" fmla="*/ 4791 h 4791"/>
                <a:gd name="T2" fmla="*/ 0 w 4791"/>
                <a:gd name="T3" fmla="*/ 2395 h 4791"/>
                <a:gd name="T4" fmla="*/ 2395 w 4791"/>
                <a:gd name="T5" fmla="*/ 0 h 4791"/>
                <a:gd name="T6" fmla="*/ 4791 w 4791"/>
                <a:gd name="T7" fmla="*/ 2395 h 4791"/>
                <a:gd name="T8" fmla="*/ 2395 w 4791"/>
                <a:gd name="T9" fmla="*/ 4791 h 4791"/>
                <a:gd name="T10" fmla="*/ 2395 w 4791"/>
                <a:gd name="T11" fmla="*/ 4306 h 4791"/>
                <a:gd name="T12" fmla="*/ 4305 w 4791"/>
                <a:gd name="T13" fmla="*/ 2395 h 4791"/>
                <a:gd name="T14" fmla="*/ 2395 w 4791"/>
                <a:gd name="T15" fmla="*/ 485 h 4791"/>
                <a:gd name="T16" fmla="*/ 485 w 4791"/>
                <a:gd name="T17" fmla="*/ 2395 h 4791"/>
                <a:gd name="T18" fmla="*/ 2395 w 4791"/>
                <a:gd name="T19" fmla="*/ 4306 h 4791"/>
                <a:gd name="T20" fmla="*/ 2395 w 4791"/>
                <a:gd name="T21" fmla="*/ 4306 h 4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1" h="4791">
                  <a:moveTo>
                    <a:pt x="2395" y="4791"/>
                  </a:moveTo>
                  <a:cubicBezTo>
                    <a:pt x="1072" y="4791"/>
                    <a:pt x="0" y="3718"/>
                    <a:pt x="0" y="2395"/>
                  </a:cubicBezTo>
                  <a:cubicBezTo>
                    <a:pt x="0" y="1072"/>
                    <a:pt x="1072" y="0"/>
                    <a:pt x="2395" y="0"/>
                  </a:cubicBezTo>
                  <a:cubicBezTo>
                    <a:pt x="3718" y="0"/>
                    <a:pt x="4791" y="1072"/>
                    <a:pt x="4791" y="2395"/>
                  </a:cubicBezTo>
                  <a:cubicBezTo>
                    <a:pt x="4791" y="3718"/>
                    <a:pt x="3718" y="4791"/>
                    <a:pt x="2395" y="4791"/>
                  </a:cubicBezTo>
                  <a:close/>
                  <a:moveTo>
                    <a:pt x="2395" y="4306"/>
                  </a:moveTo>
                  <a:cubicBezTo>
                    <a:pt x="3450" y="4306"/>
                    <a:pt x="4305" y="3450"/>
                    <a:pt x="4305" y="2395"/>
                  </a:cubicBezTo>
                  <a:cubicBezTo>
                    <a:pt x="4305" y="1340"/>
                    <a:pt x="3450" y="485"/>
                    <a:pt x="2395" y="485"/>
                  </a:cubicBezTo>
                  <a:cubicBezTo>
                    <a:pt x="1340" y="485"/>
                    <a:pt x="485" y="1340"/>
                    <a:pt x="485" y="2395"/>
                  </a:cubicBezTo>
                  <a:cubicBezTo>
                    <a:pt x="485" y="3450"/>
                    <a:pt x="1340" y="4306"/>
                    <a:pt x="2395" y="4306"/>
                  </a:cubicBezTo>
                  <a:lnTo>
                    <a:pt x="2395" y="43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accent5"/>
                  </a:solidFill>
                </a:rPr>
                <a:t>04</a:t>
              </a:r>
            </a:p>
          </p:txBody>
        </p:sp>
        <p:sp>
          <p:nvSpPr>
            <p:cNvPr id="154" name="Freeform 2364">
              <a:extLst>
                <a:ext uri="{FF2B5EF4-FFF2-40B4-BE49-F238E27FC236}">
                  <a16:creationId xmlns:a16="http://schemas.microsoft.com/office/drawing/2014/main" id="{F219263D-44DC-4A1A-9144-C0B9BE213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935" y="2867955"/>
              <a:ext cx="453528" cy="453528"/>
            </a:xfrm>
            <a:custGeom>
              <a:avLst/>
              <a:gdLst>
                <a:gd name="T0" fmla="*/ 1911 w 3821"/>
                <a:gd name="T1" fmla="*/ 3820 h 3820"/>
                <a:gd name="T2" fmla="*/ 3821 w 3821"/>
                <a:gd name="T3" fmla="*/ 1910 h 3820"/>
                <a:gd name="T4" fmla="*/ 1911 w 3821"/>
                <a:gd name="T5" fmla="*/ 0 h 3820"/>
                <a:gd name="T6" fmla="*/ 0 w 3821"/>
                <a:gd name="T7" fmla="*/ 1910 h 3820"/>
                <a:gd name="T8" fmla="*/ 1911 w 3821"/>
                <a:gd name="T9" fmla="*/ 3820 h 3820"/>
                <a:gd name="T10" fmla="*/ 1911 w 3821"/>
                <a:gd name="T11" fmla="*/ 382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1" h="3820">
                  <a:moveTo>
                    <a:pt x="1911" y="3820"/>
                  </a:moveTo>
                  <a:cubicBezTo>
                    <a:pt x="2965" y="3820"/>
                    <a:pt x="3821" y="2965"/>
                    <a:pt x="3821" y="1910"/>
                  </a:cubicBezTo>
                  <a:cubicBezTo>
                    <a:pt x="3821" y="855"/>
                    <a:pt x="2965" y="0"/>
                    <a:pt x="1911" y="0"/>
                  </a:cubicBezTo>
                  <a:cubicBezTo>
                    <a:pt x="856" y="0"/>
                    <a:pt x="0" y="855"/>
                    <a:pt x="0" y="1910"/>
                  </a:cubicBezTo>
                  <a:cubicBezTo>
                    <a:pt x="0" y="2965"/>
                    <a:pt x="856" y="3820"/>
                    <a:pt x="1911" y="3820"/>
                  </a:cubicBezTo>
                  <a:lnTo>
                    <a:pt x="1911" y="3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365">
              <a:extLst>
                <a:ext uri="{FF2B5EF4-FFF2-40B4-BE49-F238E27FC236}">
                  <a16:creationId xmlns:a16="http://schemas.microsoft.com/office/drawing/2014/main" id="{BAE84B34-414A-4DFC-BCFF-F762CCC28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4673" y="2810690"/>
              <a:ext cx="568055" cy="568055"/>
            </a:xfrm>
            <a:custGeom>
              <a:avLst/>
              <a:gdLst>
                <a:gd name="T0" fmla="*/ 2395 w 4791"/>
                <a:gd name="T1" fmla="*/ 4791 h 4791"/>
                <a:gd name="T2" fmla="*/ 0 w 4791"/>
                <a:gd name="T3" fmla="*/ 2395 h 4791"/>
                <a:gd name="T4" fmla="*/ 2395 w 4791"/>
                <a:gd name="T5" fmla="*/ 0 h 4791"/>
                <a:gd name="T6" fmla="*/ 4791 w 4791"/>
                <a:gd name="T7" fmla="*/ 2395 h 4791"/>
                <a:gd name="T8" fmla="*/ 2395 w 4791"/>
                <a:gd name="T9" fmla="*/ 4791 h 4791"/>
                <a:gd name="T10" fmla="*/ 2395 w 4791"/>
                <a:gd name="T11" fmla="*/ 4306 h 4791"/>
                <a:gd name="T12" fmla="*/ 4306 w 4791"/>
                <a:gd name="T13" fmla="*/ 2395 h 4791"/>
                <a:gd name="T14" fmla="*/ 2395 w 4791"/>
                <a:gd name="T15" fmla="*/ 485 h 4791"/>
                <a:gd name="T16" fmla="*/ 485 w 4791"/>
                <a:gd name="T17" fmla="*/ 2395 h 4791"/>
                <a:gd name="T18" fmla="*/ 2395 w 4791"/>
                <a:gd name="T19" fmla="*/ 4306 h 4791"/>
                <a:gd name="T20" fmla="*/ 2395 w 4791"/>
                <a:gd name="T21" fmla="*/ 4306 h 4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1" h="4791">
                  <a:moveTo>
                    <a:pt x="2395" y="4791"/>
                  </a:moveTo>
                  <a:cubicBezTo>
                    <a:pt x="1073" y="4791"/>
                    <a:pt x="0" y="3718"/>
                    <a:pt x="0" y="2395"/>
                  </a:cubicBezTo>
                  <a:cubicBezTo>
                    <a:pt x="0" y="1072"/>
                    <a:pt x="1073" y="0"/>
                    <a:pt x="2395" y="0"/>
                  </a:cubicBezTo>
                  <a:cubicBezTo>
                    <a:pt x="3718" y="0"/>
                    <a:pt x="4791" y="1072"/>
                    <a:pt x="4791" y="2395"/>
                  </a:cubicBezTo>
                  <a:cubicBezTo>
                    <a:pt x="4791" y="3718"/>
                    <a:pt x="3718" y="4791"/>
                    <a:pt x="2395" y="4791"/>
                  </a:cubicBezTo>
                  <a:close/>
                  <a:moveTo>
                    <a:pt x="2395" y="4306"/>
                  </a:moveTo>
                  <a:cubicBezTo>
                    <a:pt x="3450" y="4306"/>
                    <a:pt x="4306" y="3450"/>
                    <a:pt x="4306" y="2395"/>
                  </a:cubicBezTo>
                  <a:cubicBezTo>
                    <a:pt x="4306" y="1340"/>
                    <a:pt x="3450" y="485"/>
                    <a:pt x="2395" y="485"/>
                  </a:cubicBezTo>
                  <a:cubicBezTo>
                    <a:pt x="1340" y="485"/>
                    <a:pt x="485" y="1340"/>
                    <a:pt x="485" y="2395"/>
                  </a:cubicBezTo>
                  <a:cubicBezTo>
                    <a:pt x="485" y="3450"/>
                    <a:pt x="1340" y="4306"/>
                    <a:pt x="2395" y="4306"/>
                  </a:cubicBezTo>
                  <a:lnTo>
                    <a:pt x="2395" y="43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/>
                <a:t>01</a:t>
              </a:r>
            </a:p>
          </p:txBody>
        </p:sp>
        <p:sp>
          <p:nvSpPr>
            <p:cNvPr id="216" name="Freeform 2427">
              <a:extLst>
                <a:ext uri="{FF2B5EF4-FFF2-40B4-BE49-F238E27FC236}">
                  <a16:creationId xmlns:a16="http://schemas.microsoft.com/office/drawing/2014/main" id="{3649E63C-94E4-4BF8-82B8-5A5DC5FB8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8807" y="1878439"/>
              <a:ext cx="1060523" cy="648225"/>
            </a:xfrm>
            <a:custGeom>
              <a:avLst/>
              <a:gdLst>
                <a:gd name="T0" fmla="*/ 8383 w 8919"/>
                <a:gd name="T1" fmla="*/ 4568 h 5462"/>
                <a:gd name="T2" fmla="*/ 8459 w 8919"/>
                <a:gd name="T3" fmla="*/ 4725 h 5462"/>
                <a:gd name="T4" fmla="*/ 8585 w 8919"/>
                <a:gd name="T5" fmla="*/ 4567 h 5462"/>
                <a:gd name="T6" fmla="*/ 8181 w 8919"/>
                <a:gd name="T7" fmla="*/ 3840 h 5462"/>
                <a:gd name="T8" fmla="*/ 8066 w 8919"/>
                <a:gd name="T9" fmla="*/ 3998 h 5462"/>
                <a:gd name="T10" fmla="*/ 8246 w 8919"/>
                <a:gd name="T11" fmla="*/ 4122 h 5462"/>
                <a:gd name="T12" fmla="*/ 8221 w 8919"/>
                <a:gd name="T13" fmla="*/ 3903 h 5462"/>
                <a:gd name="T14" fmla="*/ 7630 w 8919"/>
                <a:gd name="T15" fmla="*/ 3221 h 5462"/>
                <a:gd name="T16" fmla="*/ 7674 w 8919"/>
                <a:gd name="T17" fmla="*/ 3427 h 5462"/>
                <a:gd name="T18" fmla="*/ 7869 w 8919"/>
                <a:gd name="T19" fmla="*/ 3384 h 5462"/>
                <a:gd name="T20" fmla="*/ 7765 w 8919"/>
                <a:gd name="T21" fmla="*/ 3247 h 5462"/>
                <a:gd name="T22" fmla="*/ 7144 w 8919"/>
                <a:gd name="T23" fmla="*/ 2805 h 5462"/>
                <a:gd name="T24" fmla="*/ 7260 w 8919"/>
                <a:gd name="T25" fmla="*/ 2929 h 5462"/>
                <a:gd name="T26" fmla="*/ 7395 w 8919"/>
                <a:gd name="T27" fmla="*/ 2806 h 5462"/>
                <a:gd name="T28" fmla="*/ 7277 w 8919"/>
                <a:gd name="T29" fmla="*/ 2680 h 5462"/>
                <a:gd name="T30" fmla="*/ 6642 w 8919"/>
                <a:gd name="T31" fmla="*/ 2325 h 5462"/>
                <a:gd name="T32" fmla="*/ 6758 w 8919"/>
                <a:gd name="T33" fmla="*/ 2429 h 5462"/>
                <a:gd name="T34" fmla="*/ 6828 w 8919"/>
                <a:gd name="T35" fmla="*/ 2246 h 5462"/>
                <a:gd name="T36" fmla="*/ 6161 w 8919"/>
                <a:gd name="T37" fmla="*/ 1719 h 5462"/>
                <a:gd name="T38" fmla="*/ 6098 w 8919"/>
                <a:gd name="T39" fmla="*/ 1898 h 5462"/>
                <a:gd name="T40" fmla="*/ 6330 w 8919"/>
                <a:gd name="T41" fmla="*/ 1954 h 5462"/>
                <a:gd name="T42" fmla="*/ 6204 w 8919"/>
                <a:gd name="T43" fmla="*/ 1749 h 5462"/>
                <a:gd name="T44" fmla="*/ 5414 w 8919"/>
                <a:gd name="T45" fmla="*/ 1361 h 5462"/>
                <a:gd name="T46" fmla="*/ 5553 w 8919"/>
                <a:gd name="T47" fmla="*/ 1545 h 5462"/>
                <a:gd name="T48" fmla="*/ 5698 w 8919"/>
                <a:gd name="T49" fmla="*/ 1419 h 5462"/>
                <a:gd name="T50" fmla="*/ 5567 w 8919"/>
                <a:gd name="T51" fmla="*/ 1343 h 5462"/>
                <a:gd name="T52" fmla="*/ 4806 w 8919"/>
                <a:gd name="T53" fmla="*/ 1164 h 5462"/>
                <a:gd name="T54" fmla="*/ 4935 w 8919"/>
                <a:gd name="T55" fmla="*/ 1223 h 5462"/>
                <a:gd name="T56" fmla="*/ 5011 w 8919"/>
                <a:gd name="T57" fmla="*/ 1057 h 5462"/>
                <a:gd name="T58" fmla="*/ 4879 w 8919"/>
                <a:gd name="T59" fmla="*/ 998 h 5462"/>
                <a:gd name="T60" fmla="*/ 4160 w 8919"/>
                <a:gd name="T61" fmla="*/ 918 h 5462"/>
                <a:gd name="T62" fmla="*/ 4304 w 8919"/>
                <a:gd name="T63" fmla="*/ 967 h 5462"/>
                <a:gd name="T64" fmla="*/ 4302 w 8919"/>
                <a:gd name="T65" fmla="*/ 774 h 5462"/>
                <a:gd name="T66" fmla="*/ 3478 w 8919"/>
                <a:gd name="T67" fmla="*/ 546 h 5462"/>
                <a:gd name="T68" fmla="*/ 3519 w 8919"/>
                <a:gd name="T69" fmla="*/ 741 h 5462"/>
                <a:gd name="T70" fmla="*/ 3724 w 8919"/>
                <a:gd name="T71" fmla="*/ 697 h 5462"/>
                <a:gd name="T72" fmla="*/ 3559 w 8919"/>
                <a:gd name="T73" fmla="*/ 564 h 5462"/>
                <a:gd name="T74" fmla="*/ 2650 w 8919"/>
                <a:gd name="T75" fmla="*/ 509 h 5462"/>
                <a:gd name="T76" fmla="*/ 2857 w 8919"/>
                <a:gd name="T77" fmla="*/ 625 h 5462"/>
                <a:gd name="T78" fmla="*/ 2934 w 8919"/>
                <a:gd name="T79" fmla="*/ 451 h 5462"/>
                <a:gd name="T80" fmla="*/ 2788 w 8919"/>
                <a:gd name="T81" fmla="*/ 433 h 5462"/>
                <a:gd name="T82" fmla="*/ 2013 w 8919"/>
                <a:gd name="T83" fmla="*/ 567 h 5462"/>
                <a:gd name="T84" fmla="*/ 2175 w 8919"/>
                <a:gd name="T85" fmla="*/ 571 h 5462"/>
                <a:gd name="T86" fmla="*/ 2181 w 8919"/>
                <a:gd name="T87" fmla="*/ 388 h 5462"/>
                <a:gd name="T88" fmla="*/ 2015 w 8919"/>
                <a:gd name="T89" fmla="*/ 385 h 5462"/>
                <a:gd name="T90" fmla="*/ 1468 w 8919"/>
                <a:gd name="T91" fmla="*/ 567 h 5462"/>
                <a:gd name="T92" fmla="*/ 865 w 8919"/>
                <a:gd name="T93" fmla="*/ 951 h 5462"/>
                <a:gd name="T94" fmla="*/ 8839 w 8919"/>
                <a:gd name="T95" fmla="*/ 5156 h 5462"/>
                <a:gd name="T96" fmla="*/ 8695 w 8919"/>
                <a:gd name="T97" fmla="*/ 5291 h 5462"/>
                <a:gd name="T98" fmla="*/ 8846 w 8919"/>
                <a:gd name="T99" fmla="*/ 5446 h 5462"/>
                <a:gd name="T100" fmla="*/ 8866 w 8919"/>
                <a:gd name="T101" fmla="*/ 5228 h 5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19" h="5462">
                  <a:moveTo>
                    <a:pt x="8543" y="4482"/>
                  </a:moveTo>
                  <a:cubicBezTo>
                    <a:pt x="8521" y="4437"/>
                    <a:pt x="8466" y="4418"/>
                    <a:pt x="8422" y="4441"/>
                  </a:cubicBezTo>
                  <a:cubicBezTo>
                    <a:pt x="8376" y="4463"/>
                    <a:pt x="8358" y="4518"/>
                    <a:pt x="8380" y="4563"/>
                  </a:cubicBezTo>
                  <a:lnTo>
                    <a:pt x="8383" y="4568"/>
                  </a:lnTo>
                  <a:lnTo>
                    <a:pt x="8403" y="4607"/>
                  </a:lnTo>
                  <a:lnTo>
                    <a:pt x="8422" y="4646"/>
                  </a:lnTo>
                  <a:lnTo>
                    <a:pt x="8440" y="4686"/>
                  </a:lnTo>
                  <a:lnTo>
                    <a:pt x="8459" y="4725"/>
                  </a:lnTo>
                  <a:cubicBezTo>
                    <a:pt x="8480" y="4770"/>
                    <a:pt x="8534" y="4790"/>
                    <a:pt x="8580" y="4768"/>
                  </a:cubicBezTo>
                  <a:cubicBezTo>
                    <a:pt x="8625" y="4747"/>
                    <a:pt x="8645" y="4693"/>
                    <a:pt x="8623" y="4648"/>
                  </a:cubicBezTo>
                  <a:lnTo>
                    <a:pt x="8605" y="4608"/>
                  </a:lnTo>
                  <a:lnTo>
                    <a:pt x="8585" y="4567"/>
                  </a:lnTo>
                  <a:lnTo>
                    <a:pt x="8566" y="4527"/>
                  </a:lnTo>
                  <a:lnTo>
                    <a:pt x="8546" y="4487"/>
                  </a:lnTo>
                  <a:lnTo>
                    <a:pt x="8543" y="4482"/>
                  </a:lnTo>
                  <a:close/>
                  <a:moveTo>
                    <a:pt x="8181" y="3840"/>
                  </a:moveTo>
                  <a:cubicBezTo>
                    <a:pt x="8155" y="3797"/>
                    <a:pt x="8099" y="3785"/>
                    <a:pt x="8056" y="3811"/>
                  </a:cubicBezTo>
                  <a:cubicBezTo>
                    <a:pt x="8013" y="3838"/>
                    <a:pt x="8001" y="3894"/>
                    <a:pt x="8027" y="3937"/>
                  </a:cubicBezTo>
                  <a:lnTo>
                    <a:pt x="8043" y="3961"/>
                  </a:lnTo>
                  <a:lnTo>
                    <a:pt x="8066" y="3998"/>
                  </a:lnTo>
                  <a:lnTo>
                    <a:pt x="8089" y="4035"/>
                  </a:lnTo>
                  <a:lnTo>
                    <a:pt x="8111" y="4073"/>
                  </a:lnTo>
                  <a:lnTo>
                    <a:pt x="8121" y="4090"/>
                  </a:lnTo>
                  <a:cubicBezTo>
                    <a:pt x="8147" y="4133"/>
                    <a:pt x="8203" y="4147"/>
                    <a:pt x="8246" y="4122"/>
                  </a:cubicBezTo>
                  <a:cubicBezTo>
                    <a:pt x="8289" y="4096"/>
                    <a:pt x="8304" y="4040"/>
                    <a:pt x="8278" y="3997"/>
                  </a:cubicBezTo>
                  <a:lnTo>
                    <a:pt x="8267" y="3979"/>
                  </a:lnTo>
                  <a:lnTo>
                    <a:pt x="8244" y="3941"/>
                  </a:lnTo>
                  <a:lnTo>
                    <a:pt x="8221" y="3903"/>
                  </a:lnTo>
                  <a:lnTo>
                    <a:pt x="8197" y="3865"/>
                  </a:lnTo>
                  <a:lnTo>
                    <a:pt x="8181" y="3840"/>
                  </a:lnTo>
                  <a:close/>
                  <a:moveTo>
                    <a:pt x="7758" y="3237"/>
                  </a:moveTo>
                  <a:cubicBezTo>
                    <a:pt x="7727" y="3198"/>
                    <a:pt x="7670" y="3191"/>
                    <a:pt x="7630" y="3221"/>
                  </a:cubicBezTo>
                  <a:cubicBezTo>
                    <a:pt x="7590" y="3252"/>
                    <a:pt x="7583" y="3309"/>
                    <a:pt x="7614" y="3349"/>
                  </a:cubicBezTo>
                  <a:lnTo>
                    <a:pt x="7622" y="3359"/>
                  </a:lnTo>
                  <a:lnTo>
                    <a:pt x="7648" y="3393"/>
                  </a:lnTo>
                  <a:lnTo>
                    <a:pt x="7674" y="3427"/>
                  </a:lnTo>
                  <a:lnTo>
                    <a:pt x="7700" y="3462"/>
                  </a:lnTo>
                  <a:lnTo>
                    <a:pt x="7723" y="3492"/>
                  </a:lnTo>
                  <a:cubicBezTo>
                    <a:pt x="7753" y="3533"/>
                    <a:pt x="7810" y="3541"/>
                    <a:pt x="7850" y="3511"/>
                  </a:cubicBezTo>
                  <a:cubicBezTo>
                    <a:pt x="7891" y="3481"/>
                    <a:pt x="7899" y="3424"/>
                    <a:pt x="7869" y="3384"/>
                  </a:cubicBezTo>
                  <a:lnTo>
                    <a:pt x="7846" y="3353"/>
                  </a:lnTo>
                  <a:lnTo>
                    <a:pt x="7819" y="3317"/>
                  </a:lnTo>
                  <a:lnTo>
                    <a:pt x="7792" y="3282"/>
                  </a:lnTo>
                  <a:lnTo>
                    <a:pt x="7765" y="3247"/>
                  </a:lnTo>
                  <a:lnTo>
                    <a:pt x="7758" y="3237"/>
                  </a:lnTo>
                  <a:close/>
                  <a:moveTo>
                    <a:pt x="7277" y="2680"/>
                  </a:moveTo>
                  <a:cubicBezTo>
                    <a:pt x="7243" y="2643"/>
                    <a:pt x="7185" y="2641"/>
                    <a:pt x="7148" y="2676"/>
                  </a:cubicBezTo>
                  <a:cubicBezTo>
                    <a:pt x="7112" y="2710"/>
                    <a:pt x="7110" y="2768"/>
                    <a:pt x="7144" y="2805"/>
                  </a:cubicBezTo>
                  <a:lnTo>
                    <a:pt x="7172" y="2833"/>
                  </a:lnTo>
                  <a:lnTo>
                    <a:pt x="7201" y="2865"/>
                  </a:lnTo>
                  <a:lnTo>
                    <a:pt x="7231" y="2897"/>
                  </a:lnTo>
                  <a:lnTo>
                    <a:pt x="7260" y="2929"/>
                  </a:lnTo>
                  <a:lnTo>
                    <a:pt x="7267" y="2936"/>
                  </a:lnTo>
                  <a:cubicBezTo>
                    <a:pt x="7300" y="2974"/>
                    <a:pt x="7358" y="2977"/>
                    <a:pt x="7395" y="2943"/>
                  </a:cubicBezTo>
                  <a:cubicBezTo>
                    <a:pt x="7433" y="2909"/>
                    <a:pt x="7436" y="2852"/>
                    <a:pt x="7402" y="2815"/>
                  </a:cubicBezTo>
                  <a:lnTo>
                    <a:pt x="7395" y="2806"/>
                  </a:lnTo>
                  <a:lnTo>
                    <a:pt x="7365" y="2774"/>
                  </a:lnTo>
                  <a:lnTo>
                    <a:pt x="7334" y="2741"/>
                  </a:lnTo>
                  <a:lnTo>
                    <a:pt x="7304" y="2709"/>
                  </a:lnTo>
                  <a:lnTo>
                    <a:pt x="7277" y="2680"/>
                  </a:lnTo>
                  <a:close/>
                  <a:moveTo>
                    <a:pt x="6743" y="2172"/>
                  </a:moveTo>
                  <a:cubicBezTo>
                    <a:pt x="6705" y="2139"/>
                    <a:pt x="6647" y="2143"/>
                    <a:pt x="6614" y="2181"/>
                  </a:cubicBezTo>
                  <a:cubicBezTo>
                    <a:pt x="6582" y="2219"/>
                    <a:pt x="6586" y="2277"/>
                    <a:pt x="6624" y="2309"/>
                  </a:cubicBezTo>
                  <a:lnTo>
                    <a:pt x="6642" y="2325"/>
                  </a:lnTo>
                  <a:lnTo>
                    <a:pt x="6675" y="2354"/>
                  </a:lnTo>
                  <a:lnTo>
                    <a:pt x="6707" y="2382"/>
                  </a:lnTo>
                  <a:lnTo>
                    <a:pt x="6739" y="2411"/>
                  </a:lnTo>
                  <a:lnTo>
                    <a:pt x="6758" y="2429"/>
                  </a:lnTo>
                  <a:cubicBezTo>
                    <a:pt x="6796" y="2462"/>
                    <a:pt x="6853" y="2460"/>
                    <a:pt x="6887" y="2422"/>
                  </a:cubicBezTo>
                  <a:cubicBezTo>
                    <a:pt x="6920" y="2385"/>
                    <a:pt x="6918" y="2328"/>
                    <a:pt x="6881" y="2294"/>
                  </a:cubicBezTo>
                  <a:lnTo>
                    <a:pt x="6861" y="2276"/>
                  </a:lnTo>
                  <a:lnTo>
                    <a:pt x="6828" y="2246"/>
                  </a:lnTo>
                  <a:lnTo>
                    <a:pt x="6795" y="2217"/>
                  </a:lnTo>
                  <a:lnTo>
                    <a:pt x="6761" y="2188"/>
                  </a:lnTo>
                  <a:lnTo>
                    <a:pt x="6743" y="2172"/>
                  </a:lnTo>
                  <a:close/>
                  <a:moveTo>
                    <a:pt x="6161" y="1719"/>
                  </a:moveTo>
                  <a:cubicBezTo>
                    <a:pt x="6120" y="1690"/>
                    <a:pt x="6064" y="1700"/>
                    <a:pt x="6035" y="1741"/>
                  </a:cubicBezTo>
                  <a:cubicBezTo>
                    <a:pt x="6006" y="1782"/>
                    <a:pt x="6016" y="1839"/>
                    <a:pt x="6057" y="1868"/>
                  </a:cubicBezTo>
                  <a:lnTo>
                    <a:pt x="6063" y="1873"/>
                  </a:lnTo>
                  <a:lnTo>
                    <a:pt x="6098" y="1898"/>
                  </a:lnTo>
                  <a:lnTo>
                    <a:pt x="6134" y="1923"/>
                  </a:lnTo>
                  <a:lnTo>
                    <a:pt x="6168" y="1948"/>
                  </a:lnTo>
                  <a:lnTo>
                    <a:pt x="6203" y="1973"/>
                  </a:lnTo>
                  <a:cubicBezTo>
                    <a:pt x="6243" y="2003"/>
                    <a:pt x="6300" y="1995"/>
                    <a:pt x="6330" y="1954"/>
                  </a:cubicBezTo>
                  <a:cubicBezTo>
                    <a:pt x="6360" y="1914"/>
                    <a:pt x="6351" y="1857"/>
                    <a:pt x="6311" y="1827"/>
                  </a:cubicBezTo>
                  <a:lnTo>
                    <a:pt x="6276" y="1801"/>
                  </a:lnTo>
                  <a:lnTo>
                    <a:pt x="6240" y="1775"/>
                  </a:lnTo>
                  <a:lnTo>
                    <a:pt x="6204" y="1749"/>
                  </a:lnTo>
                  <a:lnTo>
                    <a:pt x="6168" y="1724"/>
                  </a:lnTo>
                  <a:lnTo>
                    <a:pt x="6161" y="1719"/>
                  </a:lnTo>
                  <a:close/>
                  <a:moveTo>
                    <a:pt x="5539" y="1326"/>
                  </a:moveTo>
                  <a:cubicBezTo>
                    <a:pt x="5495" y="1302"/>
                    <a:pt x="5439" y="1317"/>
                    <a:pt x="5414" y="1361"/>
                  </a:cubicBezTo>
                  <a:cubicBezTo>
                    <a:pt x="5390" y="1404"/>
                    <a:pt x="5405" y="1460"/>
                    <a:pt x="5448" y="1485"/>
                  </a:cubicBezTo>
                  <a:lnTo>
                    <a:pt x="5477" y="1501"/>
                  </a:lnTo>
                  <a:lnTo>
                    <a:pt x="5515" y="1523"/>
                  </a:lnTo>
                  <a:lnTo>
                    <a:pt x="5553" y="1545"/>
                  </a:lnTo>
                  <a:lnTo>
                    <a:pt x="5590" y="1567"/>
                  </a:lnTo>
                  <a:lnTo>
                    <a:pt x="5604" y="1575"/>
                  </a:lnTo>
                  <a:cubicBezTo>
                    <a:pt x="5647" y="1601"/>
                    <a:pt x="5703" y="1587"/>
                    <a:pt x="5729" y="1544"/>
                  </a:cubicBezTo>
                  <a:cubicBezTo>
                    <a:pt x="5755" y="1501"/>
                    <a:pt x="5741" y="1445"/>
                    <a:pt x="5698" y="1419"/>
                  </a:cubicBezTo>
                  <a:lnTo>
                    <a:pt x="5683" y="1410"/>
                  </a:lnTo>
                  <a:lnTo>
                    <a:pt x="5644" y="1387"/>
                  </a:lnTo>
                  <a:lnTo>
                    <a:pt x="5606" y="1365"/>
                  </a:lnTo>
                  <a:lnTo>
                    <a:pt x="5567" y="1343"/>
                  </a:lnTo>
                  <a:lnTo>
                    <a:pt x="5539" y="1326"/>
                  </a:lnTo>
                  <a:close/>
                  <a:moveTo>
                    <a:pt x="4879" y="998"/>
                  </a:moveTo>
                  <a:cubicBezTo>
                    <a:pt x="4833" y="977"/>
                    <a:pt x="4779" y="998"/>
                    <a:pt x="4759" y="1044"/>
                  </a:cubicBezTo>
                  <a:cubicBezTo>
                    <a:pt x="4739" y="1090"/>
                    <a:pt x="4760" y="1144"/>
                    <a:pt x="4806" y="1164"/>
                  </a:cubicBezTo>
                  <a:lnTo>
                    <a:pt x="4816" y="1168"/>
                  </a:lnTo>
                  <a:lnTo>
                    <a:pt x="4856" y="1186"/>
                  </a:lnTo>
                  <a:lnTo>
                    <a:pt x="4895" y="1204"/>
                  </a:lnTo>
                  <a:lnTo>
                    <a:pt x="4935" y="1223"/>
                  </a:lnTo>
                  <a:lnTo>
                    <a:pt x="4969" y="1238"/>
                  </a:lnTo>
                  <a:cubicBezTo>
                    <a:pt x="5015" y="1260"/>
                    <a:pt x="5069" y="1240"/>
                    <a:pt x="5090" y="1195"/>
                  </a:cubicBezTo>
                  <a:cubicBezTo>
                    <a:pt x="5112" y="1149"/>
                    <a:pt x="5092" y="1095"/>
                    <a:pt x="5047" y="1074"/>
                  </a:cubicBezTo>
                  <a:lnTo>
                    <a:pt x="5011" y="1057"/>
                  </a:lnTo>
                  <a:lnTo>
                    <a:pt x="4971" y="1039"/>
                  </a:lnTo>
                  <a:lnTo>
                    <a:pt x="4930" y="1020"/>
                  </a:lnTo>
                  <a:lnTo>
                    <a:pt x="4889" y="1002"/>
                  </a:lnTo>
                  <a:lnTo>
                    <a:pt x="4879" y="998"/>
                  </a:lnTo>
                  <a:close/>
                  <a:moveTo>
                    <a:pt x="4190" y="736"/>
                  </a:moveTo>
                  <a:cubicBezTo>
                    <a:pt x="4142" y="721"/>
                    <a:pt x="4091" y="747"/>
                    <a:pt x="4075" y="795"/>
                  </a:cubicBezTo>
                  <a:cubicBezTo>
                    <a:pt x="4060" y="843"/>
                    <a:pt x="4086" y="894"/>
                    <a:pt x="4133" y="910"/>
                  </a:cubicBezTo>
                  <a:lnTo>
                    <a:pt x="4160" y="918"/>
                  </a:lnTo>
                  <a:lnTo>
                    <a:pt x="4201" y="932"/>
                  </a:lnTo>
                  <a:lnTo>
                    <a:pt x="4243" y="946"/>
                  </a:lnTo>
                  <a:lnTo>
                    <a:pt x="4285" y="960"/>
                  </a:lnTo>
                  <a:lnTo>
                    <a:pt x="4304" y="967"/>
                  </a:lnTo>
                  <a:cubicBezTo>
                    <a:pt x="4351" y="984"/>
                    <a:pt x="4403" y="959"/>
                    <a:pt x="4420" y="912"/>
                  </a:cubicBezTo>
                  <a:cubicBezTo>
                    <a:pt x="4437" y="864"/>
                    <a:pt x="4412" y="812"/>
                    <a:pt x="4365" y="795"/>
                  </a:cubicBezTo>
                  <a:lnTo>
                    <a:pt x="4345" y="789"/>
                  </a:lnTo>
                  <a:lnTo>
                    <a:pt x="4302" y="774"/>
                  </a:lnTo>
                  <a:lnTo>
                    <a:pt x="4259" y="759"/>
                  </a:lnTo>
                  <a:lnTo>
                    <a:pt x="4217" y="745"/>
                  </a:lnTo>
                  <a:lnTo>
                    <a:pt x="4190" y="736"/>
                  </a:lnTo>
                  <a:close/>
                  <a:moveTo>
                    <a:pt x="3478" y="546"/>
                  </a:moveTo>
                  <a:cubicBezTo>
                    <a:pt x="3429" y="536"/>
                    <a:pt x="3381" y="567"/>
                    <a:pt x="3370" y="616"/>
                  </a:cubicBezTo>
                  <a:cubicBezTo>
                    <a:pt x="3359" y="665"/>
                    <a:pt x="3390" y="713"/>
                    <a:pt x="3439" y="724"/>
                  </a:cubicBezTo>
                  <a:lnTo>
                    <a:pt x="3475" y="732"/>
                  </a:lnTo>
                  <a:lnTo>
                    <a:pt x="3519" y="741"/>
                  </a:lnTo>
                  <a:lnTo>
                    <a:pt x="3562" y="752"/>
                  </a:lnTo>
                  <a:lnTo>
                    <a:pt x="3606" y="762"/>
                  </a:lnTo>
                  <a:lnTo>
                    <a:pt x="3614" y="764"/>
                  </a:lnTo>
                  <a:cubicBezTo>
                    <a:pt x="3664" y="776"/>
                    <a:pt x="3713" y="746"/>
                    <a:pt x="3724" y="697"/>
                  </a:cubicBezTo>
                  <a:cubicBezTo>
                    <a:pt x="3737" y="648"/>
                    <a:pt x="3707" y="599"/>
                    <a:pt x="3658" y="587"/>
                  </a:cubicBezTo>
                  <a:lnTo>
                    <a:pt x="3648" y="585"/>
                  </a:lnTo>
                  <a:lnTo>
                    <a:pt x="3603" y="574"/>
                  </a:lnTo>
                  <a:lnTo>
                    <a:pt x="3559" y="564"/>
                  </a:lnTo>
                  <a:lnTo>
                    <a:pt x="3514" y="554"/>
                  </a:lnTo>
                  <a:lnTo>
                    <a:pt x="3478" y="546"/>
                  </a:lnTo>
                  <a:close/>
                  <a:moveTo>
                    <a:pt x="2751" y="429"/>
                  </a:moveTo>
                  <a:cubicBezTo>
                    <a:pt x="2701" y="423"/>
                    <a:pt x="2656" y="459"/>
                    <a:pt x="2650" y="509"/>
                  </a:cubicBezTo>
                  <a:cubicBezTo>
                    <a:pt x="2645" y="559"/>
                    <a:pt x="2680" y="604"/>
                    <a:pt x="2730" y="610"/>
                  </a:cubicBezTo>
                  <a:lnTo>
                    <a:pt x="2767" y="614"/>
                  </a:lnTo>
                  <a:lnTo>
                    <a:pt x="2812" y="619"/>
                  </a:lnTo>
                  <a:lnTo>
                    <a:pt x="2857" y="625"/>
                  </a:lnTo>
                  <a:lnTo>
                    <a:pt x="2901" y="631"/>
                  </a:lnTo>
                  <a:lnTo>
                    <a:pt x="2908" y="631"/>
                  </a:lnTo>
                  <a:cubicBezTo>
                    <a:pt x="2958" y="639"/>
                    <a:pt x="3004" y="604"/>
                    <a:pt x="3011" y="554"/>
                  </a:cubicBezTo>
                  <a:cubicBezTo>
                    <a:pt x="3018" y="505"/>
                    <a:pt x="2983" y="458"/>
                    <a:pt x="2934" y="451"/>
                  </a:cubicBezTo>
                  <a:lnTo>
                    <a:pt x="2926" y="450"/>
                  </a:lnTo>
                  <a:lnTo>
                    <a:pt x="2880" y="444"/>
                  </a:lnTo>
                  <a:lnTo>
                    <a:pt x="2834" y="438"/>
                  </a:lnTo>
                  <a:lnTo>
                    <a:pt x="2788" y="433"/>
                  </a:lnTo>
                  <a:lnTo>
                    <a:pt x="2751" y="429"/>
                  </a:lnTo>
                  <a:close/>
                  <a:moveTo>
                    <a:pt x="2015" y="385"/>
                  </a:moveTo>
                  <a:cubicBezTo>
                    <a:pt x="1965" y="385"/>
                    <a:pt x="1924" y="425"/>
                    <a:pt x="1923" y="475"/>
                  </a:cubicBezTo>
                  <a:cubicBezTo>
                    <a:pt x="1922" y="525"/>
                    <a:pt x="1963" y="566"/>
                    <a:pt x="2013" y="567"/>
                  </a:cubicBezTo>
                  <a:lnTo>
                    <a:pt x="2037" y="567"/>
                  </a:lnTo>
                  <a:lnTo>
                    <a:pt x="2083" y="568"/>
                  </a:lnTo>
                  <a:lnTo>
                    <a:pt x="2129" y="569"/>
                  </a:lnTo>
                  <a:lnTo>
                    <a:pt x="2175" y="571"/>
                  </a:lnTo>
                  <a:lnTo>
                    <a:pt x="2192" y="571"/>
                  </a:lnTo>
                  <a:cubicBezTo>
                    <a:pt x="2243" y="573"/>
                    <a:pt x="2285" y="534"/>
                    <a:pt x="2287" y="484"/>
                  </a:cubicBezTo>
                  <a:cubicBezTo>
                    <a:pt x="2289" y="433"/>
                    <a:pt x="2249" y="391"/>
                    <a:pt x="2199" y="389"/>
                  </a:cubicBezTo>
                  <a:lnTo>
                    <a:pt x="2181" y="388"/>
                  </a:lnTo>
                  <a:lnTo>
                    <a:pt x="2134" y="387"/>
                  </a:lnTo>
                  <a:lnTo>
                    <a:pt x="2086" y="386"/>
                  </a:lnTo>
                  <a:lnTo>
                    <a:pt x="2039" y="385"/>
                  </a:lnTo>
                  <a:lnTo>
                    <a:pt x="2015" y="385"/>
                  </a:lnTo>
                  <a:close/>
                  <a:moveTo>
                    <a:pt x="1286" y="385"/>
                  </a:moveTo>
                  <a:cubicBezTo>
                    <a:pt x="1236" y="385"/>
                    <a:pt x="1195" y="425"/>
                    <a:pt x="1195" y="476"/>
                  </a:cubicBezTo>
                  <a:cubicBezTo>
                    <a:pt x="1195" y="526"/>
                    <a:pt x="1236" y="567"/>
                    <a:pt x="1286" y="567"/>
                  </a:cubicBezTo>
                  <a:lnTo>
                    <a:pt x="1468" y="567"/>
                  </a:lnTo>
                  <a:cubicBezTo>
                    <a:pt x="1518" y="567"/>
                    <a:pt x="1559" y="526"/>
                    <a:pt x="1559" y="476"/>
                  </a:cubicBezTo>
                  <a:cubicBezTo>
                    <a:pt x="1559" y="425"/>
                    <a:pt x="1518" y="385"/>
                    <a:pt x="1468" y="385"/>
                  </a:cubicBezTo>
                  <a:lnTo>
                    <a:pt x="1286" y="385"/>
                  </a:lnTo>
                  <a:close/>
                  <a:moveTo>
                    <a:pt x="865" y="951"/>
                  </a:moveTo>
                  <a:lnTo>
                    <a:pt x="0" y="476"/>
                  </a:lnTo>
                  <a:lnTo>
                    <a:pt x="865" y="0"/>
                  </a:lnTo>
                  <a:lnTo>
                    <a:pt x="865" y="951"/>
                  </a:lnTo>
                  <a:close/>
                  <a:moveTo>
                    <a:pt x="8839" y="5156"/>
                  </a:moveTo>
                  <a:cubicBezTo>
                    <a:pt x="8822" y="5110"/>
                    <a:pt x="8769" y="5086"/>
                    <a:pt x="8722" y="5104"/>
                  </a:cubicBezTo>
                  <a:cubicBezTo>
                    <a:pt x="8675" y="5121"/>
                    <a:pt x="8651" y="5174"/>
                    <a:pt x="8669" y="5221"/>
                  </a:cubicBezTo>
                  <a:lnTo>
                    <a:pt x="8680" y="5250"/>
                  </a:lnTo>
                  <a:lnTo>
                    <a:pt x="8695" y="5291"/>
                  </a:lnTo>
                  <a:lnTo>
                    <a:pt x="8710" y="5332"/>
                  </a:lnTo>
                  <a:lnTo>
                    <a:pt x="8725" y="5373"/>
                  </a:lnTo>
                  <a:lnTo>
                    <a:pt x="8731" y="5389"/>
                  </a:lnTo>
                  <a:cubicBezTo>
                    <a:pt x="8747" y="5437"/>
                    <a:pt x="8799" y="5462"/>
                    <a:pt x="8846" y="5446"/>
                  </a:cubicBezTo>
                  <a:cubicBezTo>
                    <a:pt x="8894" y="5429"/>
                    <a:pt x="8919" y="5377"/>
                    <a:pt x="8903" y="5330"/>
                  </a:cubicBezTo>
                  <a:lnTo>
                    <a:pt x="8896" y="5313"/>
                  </a:lnTo>
                  <a:lnTo>
                    <a:pt x="8881" y="5270"/>
                  </a:lnTo>
                  <a:lnTo>
                    <a:pt x="8866" y="5228"/>
                  </a:lnTo>
                  <a:lnTo>
                    <a:pt x="8850" y="5186"/>
                  </a:lnTo>
                  <a:lnTo>
                    <a:pt x="8839" y="5156"/>
                  </a:lnTo>
                  <a:lnTo>
                    <a:pt x="8839" y="5156"/>
                  </a:ln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2428">
              <a:extLst>
                <a:ext uri="{FF2B5EF4-FFF2-40B4-BE49-F238E27FC236}">
                  <a16:creationId xmlns:a16="http://schemas.microsoft.com/office/drawing/2014/main" id="{ABE0FE93-97D5-497A-A9EA-AE44F38C4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7639" y="1878439"/>
              <a:ext cx="1055942" cy="648225"/>
            </a:xfrm>
            <a:custGeom>
              <a:avLst/>
              <a:gdLst>
                <a:gd name="T0" fmla="*/ 6744 w 8885"/>
                <a:gd name="T1" fmla="*/ 571 h 5462"/>
                <a:gd name="T2" fmla="*/ 6906 w 8885"/>
                <a:gd name="T3" fmla="*/ 567 h 5462"/>
                <a:gd name="T4" fmla="*/ 6832 w 8885"/>
                <a:gd name="T5" fmla="*/ 386 h 5462"/>
                <a:gd name="T6" fmla="*/ 5986 w 8885"/>
                <a:gd name="T7" fmla="*/ 451 h 5462"/>
                <a:gd name="T8" fmla="*/ 6062 w 8885"/>
                <a:gd name="T9" fmla="*/ 625 h 5462"/>
                <a:gd name="T10" fmla="*/ 6269 w 8885"/>
                <a:gd name="T11" fmla="*/ 509 h 5462"/>
                <a:gd name="T12" fmla="*/ 6039 w 8885"/>
                <a:gd name="T13" fmla="*/ 444 h 5462"/>
                <a:gd name="T14" fmla="*/ 5195 w 8885"/>
                <a:gd name="T15" fmla="*/ 697 h 5462"/>
                <a:gd name="T16" fmla="*/ 5400 w 8885"/>
                <a:gd name="T17" fmla="*/ 741 h 5462"/>
                <a:gd name="T18" fmla="*/ 5442 w 8885"/>
                <a:gd name="T19" fmla="*/ 546 h 5462"/>
                <a:gd name="T20" fmla="*/ 5270 w 8885"/>
                <a:gd name="T21" fmla="*/ 585 h 5462"/>
                <a:gd name="T22" fmla="*/ 4615 w 8885"/>
                <a:gd name="T23" fmla="*/ 967 h 5462"/>
                <a:gd name="T24" fmla="*/ 4759 w 8885"/>
                <a:gd name="T25" fmla="*/ 918 h 5462"/>
                <a:gd name="T26" fmla="*/ 4702 w 8885"/>
                <a:gd name="T27" fmla="*/ 745 h 5462"/>
                <a:gd name="T28" fmla="*/ 4555 w 8885"/>
                <a:gd name="T29" fmla="*/ 795 h 5462"/>
                <a:gd name="T30" fmla="*/ 3983 w 8885"/>
                <a:gd name="T31" fmla="*/ 1223 h 5462"/>
                <a:gd name="T32" fmla="*/ 4113 w 8885"/>
                <a:gd name="T33" fmla="*/ 1164 h 5462"/>
                <a:gd name="T34" fmla="*/ 3989 w 8885"/>
                <a:gd name="T35" fmla="*/ 1020 h 5462"/>
                <a:gd name="T36" fmla="*/ 3222 w 8885"/>
                <a:gd name="T37" fmla="*/ 1418 h 5462"/>
                <a:gd name="T38" fmla="*/ 3366 w 8885"/>
                <a:gd name="T39" fmla="*/ 1545 h 5462"/>
                <a:gd name="T40" fmla="*/ 3505 w 8885"/>
                <a:gd name="T41" fmla="*/ 1361 h 5462"/>
                <a:gd name="T42" fmla="*/ 3274 w 8885"/>
                <a:gd name="T43" fmla="*/ 1387 h 5462"/>
                <a:gd name="T44" fmla="*/ 2589 w 8885"/>
                <a:gd name="T45" fmla="*/ 1953 h 5462"/>
                <a:gd name="T46" fmla="*/ 2820 w 8885"/>
                <a:gd name="T47" fmla="*/ 1898 h 5462"/>
                <a:gd name="T48" fmla="*/ 2758 w 8885"/>
                <a:gd name="T49" fmla="*/ 1719 h 5462"/>
                <a:gd name="T50" fmla="*/ 2643 w 8885"/>
                <a:gd name="T51" fmla="*/ 1801 h 5462"/>
                <a:gd name="T52" fmla="*/ 2160 w 8885"/>
                <a:gd name="T53" fmla="*/ 2429 h 5462"/>
                <a:gd name="T54" fmla="*/ 2277 w 8885"/>
                <a:gd name="T55" fmla="*/ 2325 h 5462"/>
                <a:gd name="T56" fmla="*/ 2157 w 8885"/>
                <a:gd name="T57" fmla="*/ 2188 h 5462"/>
                <a:gd name="T58" fmla="*/ 2038 w 8885"/>
                <a:gd name="T59" fmla="*/ 2293 h 5462"/>
                <a:gd name="T60" fmla="*/ 1659 w 8885"/>
                <a:gd name="T61" fmla="*/ 2929 h 5462"/>
                <a:gd name="T62" fmla="*/ 1774 w 8885"/>
                <a:gd name="T63" fmla="*/ 2804 h 5462"/>
                <a:gd name="T64" fmla="*/ 1584 w 8885"/>
                <a:gd name="T65" fmla="*/ 2741 h 5462"/>
                <a:gd name="T66" fmla="*/ 1050 w 8885"/>
                <a:gd name="T67" fmla="*/ 3383 h 5462"/>
                <a:gd name="T68" fmla="*/ 1244 w 8885"/>
                <a:gd name="T69" fmla="*/ 3427 h 5462"/>
                <a:gd name="T70" fmla="*/ 1289 w 8885"/>
                <a:gd name="T71" fmla="*/ 3221 h 5462"/>
                <a:gd name="T72" fmla="*/ 1100 w 8885"/>
                <a:gd name="T73" fmla="*/ 3317 h 5462"/>
                <a:gd name="T74" fmla="*/ 672 w 8885"/>
                <a:gd name="T75" fmla="*/ 4121 h 5462"/>
                <a:gd name="T76" fmla="*/ 853 w 8885"/>
                <a:gd name="T77" fmla="*/ 3998 h 5462"/>
                <a:gd name="T78" fmla="*/ 738 w 8885"/>
                <a:gd name="T79" fmla="*/ 3839 h 5462"/>
                <a:gd name="T80" fmla="*/ 652 w 8885"/>
                <a:gd name="T81" fmla="*/ 3979 h 5462"/>
                <a:gd name="T82" fmla="*/ 460 w 8885"/>
                <a:gd name="T83" fmla="*/ 4725 h 5462"/>
                <a:gd name="T84" fmla="*/ 536 w 8885"/>
                <a:gd name="T85" fmla="*/ 4568 h 5462"/>
                <a:gd name="T86" fmla="*/ 373 w 8885"/>
                <a:gd name="T87" fmla="*/ 4487 h 5462"/>
                <a:gd name="T88" fmla="*/ 296 w 8885"/>
                <a:gd name="T89" fmla="*/ 4646 h 5462"/>
                <a:gd name="T90" fmla="*/ 194 w 8885"/>
                <a:gd name="T91" fmla="*/ 5373 h 5462"/>
                <a:gd name="T92" fmla="*/ 250 w 8885"/>
                <a:gd name="T93" fmla="*/ 5221 h 5462"/>
                <a:gd name="T94" fmla="*/ 53 w 8885"/>
                <a:gd name="T95" fmla="*/ 5228 h 5462"/>
                <a:gd name="T96" fmla="*/ 8020 w 8885"/>
                <a:gd name="T97" fmla="*/ 951 h 5462"/>
                <a:gd name="T98" fmla="*/ 7451 w 8885"/>
                <a:gd name="T99" fmla="*/ 385 h 5462"/>
                <a:gd name="T100" fmla="*/ 7724 w 8885"/>
                <a:gd name="T101" fmla="*/ 476 h 5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85" h="5462">
                  <a:moveTo>
                    <a:pt x="6720" y="389"/>
                  </a:moveTo>
                  <a:cubicBezTo>
                    <a:pt x="6670" y="391"/>
                    <a:pt x="6631" y="433"/>
                    <a:pt x="6632" y="483"/>
                  </a:cubicBezTo>
                  <a:cubicBezTo>
                    <a:pt x="6634" y="533"/>
                    <a:pt x="6676" y="573"/>
                    <a:pt x="6726" y="571"/>
                  </a:cubicBezTo>
                  <a:lnTo>
                    <a:pt x="6744" y="571"/>
                  </a:lnTo>
                  <a:lnTo>
                    <a:pt x="6790" y="569"/>
                  </a:lnTo>
                  <a:lnTo>
                    <a:pt x="6836" y="568"/>
                  </a:lnTo>
                  <a:lnTo>
                    <a:pt x="6882" y="567"/>
                  </a:lnTo>
                  <a:lnTo>
                    <a:pt x="6906" y="567"/>
                  </a:lnTo>
                  <a:cubicBezTo>
                    <a:pt x="6956" y="567"/>
                    <a:pt x="6997" y="526"/>
                    <a:pt x="6996" y="476"/>
                  </a:cubicBezTo>
                  <a:cubicBezTo>
                    <a:pt x="6996" y="425"/>
                    <a:pt x="6955" y="385"/>
                    <a:pt x="6905" y="385"/>
                  </a:cubicBezTo>
                  <a:lnTo>
                    <a:pt x="6880" y="385"/>
                  </a:lnTo>
                  <a:lnTo>
                    <a:pt x="6832" y="386"/>
                  </a:lnTo>
                  <a:lnTo>
                    <a:pt x="6785" y="387"/>
                  </a:lnTo>
                  <a:lnTo>
                    <a:pt x="6738" y="388"/>
                  </a:lnTo>
                  <a:lnTo>
                    <a:pt x="6720" y="389"/>
                  </a:lnTo>
                  <a:close/>
                  <a:moveTo>
                    <a:pt x="5986" y="451"/>
                  </a:moveTo>
                  <a:cubicBezTo>
                    <a:pt x="5936" y="458"/>
                    <a:pt x="5901" y="504"/>
                    <a:pt x="5908" y="553"/>
                  </a:cubicBezTo>
                  <a:cubicBezTo>
                    <a:pt x="5915" y="603"/>
                    <a:pt x="5961" y="638"/>
                    <a:pt x="6010" y="631"/>
                  </a:cubicBezTo>
                  <a:lnTo>
                    <a:pt x="6017" y="631"/>
                  </a:lnTo>
                  <a:lnTo>
                    <a:pt x="6062" y="625"/>
                  </a:lnTo>
                  <a:lnTo>
                    <a:pt x="6107" y="619"/>
                  </a:lnTo>
                  <a:lnTo>
                    <a:pt x="6152" y="614"/>
                  </a:lnTo>
                  <a:lnTo>
                    <a:pt x="6189" y="610"/>
                  </a:lnTo>
                  <a:cubicBezTo>
                    <a:pt x="6239" y="604"/>
                    <a:pt x="6275" y="559"/>
                    <a:pt x="6269" y="509"/>
                  </a:cubicBezTo>
                  <a:cubicBezTo>
                    <a:pt x="6264" y="459"/>
                    <a:pt x="6219" y="423"/>
                    <a:pt x="6169" y="429"/>
                  </a:cubicBezTo>
                  <a:lnTo>
                    <a:pt x="6131" y="433"/>
                  </a:lnTo>
                  <a:lnTo>
                    <a:pt x="6085" y="438"/>
                  </a:lnTo>
                  <a:lnTo>
                    <a:pt x="6039" y="444"/>
                  </a:lnTo>
                  <a:lnTo>
                    <a:pt x="5993" y="450"/>
                  </a:lnTo>
                  <a:lnTo>
                    <a:pt x="5986" y="451"/>
                  </a:lnTo>
                  <a:close/>
                  <a:moveTo>
                    <a:pt x="5262" y="587"/>
                  </a:moveTo>
                  <a:cubicBezTo>
                    <a:pt x="5213" y="599"/>
                    <a:pt x="5183" y="648"/>
                    <a:pt x="5195" y="697"/>
                  </a:cubicBezTo>
                  <a:cubicBezTo>
                    <a:pt x="5206" y="745"/>
                    <a:pt x="5255" y="775"/>
                    <a:pt x="5304" y="764"/>
                  </a:cubicBezTo>
                  <a:lnTo>
                    <a:pt x="5313" y="762"/>
                  </a:lnTo>
                  <a:lnTo>
                    <a:pt x="5356" y="752"/>
                  </a:lnTo>
                  <a:lnTo>
                    <a:pt x="5400" y="741"/>
                  </a:lnTo>
                  <a:lnTo>
                    <a:pt x="5443" y="732"/>
                  </a:lnTo>
                  <a:lnTo>
                    <a:pt x="5479" y="724"/>
                  </a:lnTo>
                  <a:cubicBezTo>
                    <a:pt x="5529" y="714"/>
                    <a:pt x="5560" y="665"/>
                    <a:pt x="5550" y="616"/>
                  </a:cubicBezTo>
                  <a:cubicBezTo>
                    <a:pt x="5539" y="567"/>
                    <a:pt x="5491" y="536"/>
                    <a:pt x="5442" y="546"/>
                  </a:cubicBezTo>
                  <a:lnTo>
                    <a:pt x="5404" y="554"/>
                  </a:lnTo>
                  <a:lnTo>
                    <a:pt x="5359" y="564"/>
                  </a:lnTo>
                  <a:lnTo>
                    <a:pt x="5315" y="574"/>
                  </a:lnTo>
                  <a:lnTo>
                    <a:pt x="5270" y="585"/>
                  </a:lnTo>
                  <a:lnTo>
                    <a:pt x="5262" y="587"/>
                  </a:lnTo>
                  <a:close/>
                  <a:moveTo>
                    <a:pt x="4555" y="795"/>
                  </a:moveTo>
                  <a:cubicBezTo>
                    <a:pt x="4508" y="812"/>
                    <a:pt x="4483" y="863"/>
                    <a:pt x="4499" y="911"/>
                  </a:cubicBezTo>
                  <a:cubicBezTo>
                    <a:pt x="4515" y="958"/>
                    <a:pt x="4567" y="983"/>
                    <a:pt x="4615" y="967"/>
                  </a:cubicBezTo>
                  <a:lnTo>
                    <a:pt x="4634" y="960"/>
                  </a:lnTo>
                  <a:lnTo>
                    <a:pt x="4675" y="946"/>
                  </a:lnTo>
                  <a:lnTo>
                    <a:pt x="4717" y="932"/>
                  </a:lnTo>
                  <a:lnTo>
                    <a:pt x="4759" y="918"/>
                  </a:lnTo>
                  <a:lnTo>
                    <a:pt x="4785" y="909"/>
                  </a:lnTo>
                  <a:cubicBezTo>
                    <a:pt x="4833" y="894"/>
                    <a:pt x="4859" y="843"/>
                    <a:pt x="4844" y="795"/>
                  </a:cubicBezTo>
                  <a:cubicBezTo>
                    <a:pt x="4829" y="747"/>
                    <a:pt x="4778" y="721"/>
                    <a:pt x="4730" y="736"/>
                  </a:cubicBezTo>
                  <a:lnTo>
                    <a:pt x="4702" y="745"/>
                  </a:lnTo>
                  <a:lnTo>
                    <a:pt x="4659" y="759"/>
                  </a:lnTo>
                  <a:lnTo>
                    <a:pt x="4617" y="774"/>
                  </a:lnTo>
                  <a:lnTo>
                    <a:pt x="4574" y="789"/>
                  </a:lnTo>
                  <a:lnTo>
                    <a:pt x="4555" y="795"/>
                  </a:lnTo>
                  <a:close/>
                  <a:moveTo>
                    <a:pt x="3873" y="1073"/>
                  </a:moveTo>
                  <a:cubicBezTo>
                    <a:pt x="3827" y="1094"/>
                    <a:pt x="3807" y="1148"/>
                    <a:pt x="3828" y="1194"/>
                  </a:cubicBezTo>
                  <a:cubicBezTo>
                    <a:pt x="3850" y="1239"/>
                    <a:pt x="3904" y="1259"/>
                    <a:pt x="3949" y="1238"/>
                  </a:cubicBezTo>
                  <a:lnTo>
                    <a:pt x="3983" y="1223"/>
                  </a:lnTo>
                  <a:lnTo>
                    <a:pt x="4023" y="1204"/>
                  </a:lnTo>
                  <a:lnTo>
                    <a:pt x="4063" y="1186"/>
                  </a:lnTo>
                  <a:lnTo>
                    <a:pt x="4103" y="1168"/>
                  </a:lnTo>
                  <a:lnTo>
                    <a:pt x="4113" y="1164"/>
                  </a:lnTo>
                  <a:cubicBezTo>
                    <a:pt x="4159" y="1144"/>
                    <a:pt x="4180" y="1091"/>
                    <a:pt x="4160" y="1045"/>
                  </a:cubicBezTo>
                  <a:cubicBezTo>
                    <a:pt x="4141" y="998"/>
                    <a:pt x="4087" y="977"/>
                    <a:pt x="4041" y="997"/>
                  </a:cubicBezTo>
                  <a:lnTo>
                    <a:pt x="4030" y="1002"/>
                  </a:lnTo>
                  <a:lnTo>
                    <a:pt x="3989" y="1020"/>
                  </a:lnTo>
                  <a:lnTo>
                    <a:pt x="3948" y="1039"/>
                  </a:lnTo>
                  <a:lnTo>
                    <a:pt x="3907" y="1057"/>
                  </a:lnTo>
                  <a:lnTo>
                    <a:pt x="3873" y="1073"/>
                  </a:lnTo>
                  <a:close/>
                  <a:moveTo>
                    <a:pt x="3222" y="1418"/>
                  </a:moveTo>
                  <a:cubicBezTo>
                    <a:pt x="3179" y="1444"/>
                    <a:pt x="3164" y="1500"/>
                    <a:pt x="3190" y="1543"/>
                  </a:cubicBezTo>
                  <a:cubicBezTo>
                    <a:pt x="3216" y="1586"/>
                    <a:pt x="3271" y="1601"/>
                    <a:pt x="3315" y="1575"/>
                  </a:cubicBezTo>
                  <a:lnTo>
                    <a:pt x="3329" y="1567"/>
                  </a:lnTo>
                  <a:lnTo>
                    <a:pt x="3366" y="1545"/>
                  </a:lnTo>
                  <a:lnTo>
                    <a:pt x="3404" y="1523"/>
                  </a:lnTo>
                  <a:lnTo>
                    <a:pt x="3441" y="1501"/>
                  </a:lnTo>
                  <a:lnTo>
                    <a:pt x="3470" y="1485"/>
                  </a:lnTo>
                  <a:cubicBezTo>
                    <a:pt x="3514" y="1460"/>
                    <a:pt x="3530" y="1405"/>
                    <a:pt x="3505" y="1361"/>
                  </a:cubicBezTo>
                  <a:cubicBezTo>
                    <a:pt x="3481" y="1317"/>
                    <a:pt x="3425" y="1302"/>
                    <a:pt x="3381" y="1326"/>
                  </a:cubicBezTo>
                  <a:lnTo>
                    <a:pt x="3351" y="1343"/>
                  </a:lnTo>
                  <a:lnTo>
                    <a:pt x="3313" y="1365"/>
                  </a:lnTo>
                  <a:lnTo>
                    <a:pt x="3274" y="1387"/>
                  </a:lnTo>
                  <a:lnTo>
                    <a:pt x="3236" y="1410"/>
                  </a:lnTo>
                  <a:lnTo>
                    <a:pt x="3222" y="1418"/>
                  </a:lnTo>
                  <a:close/>
                  <a:moveTo>
                    <a:pt x="2609" y="1826"/>
                  </a:moveTo>
                  <a:cubicBezTo>
                    <a:pt x="2568" y="1856"/>
                    <a:pt x="2559" y="1913"/>
                    <a:pt x="2589" y="1953"/>
                  </a:cubicBezTo>
                  <a:cubicBezTo>
                    <a:pt x="2619" y="1994"/>
                    <a:pt x="2676" y="2003"/>
                    <a:pt x="2716" y="1973"/>
                  </a:cubicBezTo>
                  <a:lnTo>
                    <a:pt x="2750" y="1948"/>
                  </a:lnTo>
                  <a:lnTo>
                    <a:pt x="2785" y="1923"/>
                  </a:lnTo>
                  <a:lnTo>
                    <a:pt x="2820" y="1898"/>
                  </a:lnTo>
                  <a:lnTo>
                    <a:pt x="2856" y="1873"/>
                  </a:lnTo>
                  <a:lnTo>
                    <a:pt x="2862" y="1868"/>
                  </a:lnTo>
                  <a:cubicBezTo>
                    <a:pt x="2903" y="1839"/>
                    <a:pt x="2913" y="1783"/>
                    <a:pt x="2885" y="1741"/>
                  </a:cubicBezTo>
                  <a:cubicBezTo>
                    <a:pt x="2856" y="1700"/>
                    <a:pt x="2799" y="1690"/>
                    <a:pt x="2758" y="1719"/>
                  </a:cubicBezTo>
                  <a:lnTo>
                    <a:pt x="2751" y="1724"/>
                  </a:lnTo>
                  <a:lnTo>
                    <a:pt x="2715" y="1749"/>
                  </a:lnTo>
                  <a:lnTo>
                    <a:pt x="2679" y="1775"/>
                  </a:lnTo>
                  <a:lnTo>
                    <a:pt x="2643" y="1801"/>
                  </a:lnTo>
                  <a:lnTo>
                    <a:pt x="2609" y="1826"/>
                  </a:lnTo>
                  <a:close/>
                  <a:moveTo>
                    <a:pt x="2038" y="2293"/>
                  </a:moveTo>
                  <a:cubicBezTo>
                    <a:pt x="2001" y="2327"/>
                    <a:pt x="1998" y="2384"/>
                    <a:pt x="2032" y="2422"/>
                  </a:cubicBezTo>
                  <a:cubicBezTo>
                    <a:pt x="2065" y="2459"/>
                    <a:pt x="2123" y="2462"/>
                    <a:pt x="2160" y="2429"/>
                  </a:cubicBezTo>
                  <a:lnTo>
                    <a:pt x="2179" y="2411"/>
                  </a:lnTo>
                  <a:lnTo>
                    <a:pt x="2212" y="2382"/>
                  </a:lnTo>
                  <a:lnTo>
                    <a:pt x="2244" y="2354"/>
                  </a:lnTo>
                  <a:lnTo>
                    <a:pt x="2277" y="2325"/>
                  </a:lnTo>
                  <a:lnTo>
                    <a:pt x="2295" y="2309"/>
                  </a:lnTo>
                  <a:cubicBezTo>
                    <a:pt x="2333" y="2277"/>
                    <a:pt x="2338" y="2219"/>
                    <a:pt x="2305" y="2181"/>
                  </a:cubicBezTo>
                  <a:cubicBezTo>
                    <a:pt x="2272" y="2143"/>
                    <a:pt x="2215" y="2138"/>
                    <a:pt x="2177" y="2171"/>
                  </a:cubicBezTo>
                  <a:lnTo>
                    <a:pt x="2157" y="2188"/>
                  </a:lnTo>
                  <a:lnTo>
                    <a:pt x="2124" y="2217"/>
                  </a:lnTo>
                  <a:lnTo>
                    <a:pt x="2091" y="2246"/>
                  </a:lnTo>
                  <a:lnTo>
                    <a:pt x="2058" y="2276"/>
                  </a:lnTo>
                  <a:lnTo>
                    <a:pt x="2038" y="2293"/>
                  </a:lnTo>
                  <a:close/>
                  <a:moveTo>
                    <a:pt x="1517" y="2814"/>
                  </a:moveTo>
                  <a:cubicBezTo>
                    <a:pt x="1483" y="2851"/>
                    <a:pt x="1486" y="2908"/>
                    <a:pt x="1523" y="2942"/>
                  </a:cubicBezTo>
                  <a:cubicBezTo>
                    <a:pt x="1561" y="2976"/>
                    <a:pt x="1618" y="2974"/>
                    <a:pt x="1652" y="2936"/>
                  </a:cubicBezTo>
                  <a:lnTo>
                    <a:pt x="1659" y="2929"/>
                  </a:lnTo>
                  <a:lnTo>
                    <a:pt x="1688" y="2897"/>
                  </a:lnTo>
                  <a:lnTo>
                    <a:pt x="1717" y="2865"/>
                  </a:lnTo>
                  <a:lnTo>
                    <a:pt x="1747" y="2833"/>
                  </a:lnTo>
                  <a:lnTo>
                    <a:pt x="1774" y="2804"/>
                  </a:lnTo>
                  <a:cubicBezTo>
                    <a:pt x="1809" y="2768"/>
                    <a:pt x="1808" y="2710"/>
                    <a:pt x="1771" y="2676"/>
                  </a:cubicBezTo>
                  <a:cubicBezTo>
                    <a:pt x="1735" y="2641"/>
                    <a:pt x="1677" y="2643"/>
                    <a:pt x="1643" y="2679"/>
                  </a:cubicBezTo>
                  <a:lnTo>
                    <a:pt x="1614" y="2709"/>
                  </a:lnTo>
                  <a:lnTo>
                    <a:pt x="1584" y="2741"/>
                  </a:lnTo>
                  <a:lnTo>
                    <a:pt x="1554" y="2774"/>
                  </a:lnTo>
                  <a:lnTo>
                    <a:pt x="1524" y="2806"/>
                  </a:lnTo>
                  <a:lnTo>
                    <a:pt x="1517" y="2814"/>
                  </a:lnTo>
                  <a:close/>
                  <a:moveTo>
                    <a:pt x="1050" y="3383"/>
                  </a:moveTo>
                  <a:cubicBezTo>
                    <a:pt x="1020" y="3423"/>
                    <a:pt x="1028" y="3480"/>
                    <a:pt x="1068" y="3511"/>
                  </a:cubicBezTo>
                  <a:cubicBezTo>
                    <a:pt x="1109" y="3540"/>
                    <a:pt x="1166" y="3532"/>
                    <a:pt x="1196" y="3492"/>
                  </a:cubicBezTo>
                  <a:lnTo>
                    <a:pt x="1219" y="3462"/>
                  </a:lnTo>
                  <a:lnTo>
                    <a:pt x="1244" y="3427"/>
                  </a:lnTo>
                  <a:lnTo>
                    <a:pt x="1271" y="3393"/>
                  </a:lnTo>
                  <a:lnTo>
                    <a:pt x="1297" y="3359"/>
                  </a:lnTo>
                  <a:lnTo>
                    <a:pt x="1305" y="3349"/>
                  </a:lnTo>
                  <a:cubicBezTo>
                    <a:pt x="1336" y="3309"/>
                    <a:pt x="1329" y="3252"/>
                    <a:pt x="1289" y="3221"/>
                  </a:cubicBezTo>
                  <a:cubicBezTo>
                    <a:pt x="1250" y="3190"/>
                    <a:pt x="1193" y="3197"/>
                    <a:pt x="1162" y="3236"/>
                  </a:cubicBezTo>
                  <a:lnTo>
                    <a:pt x="1154" y="3247"/>
                  </a:lnTo>
                  <a:lnTo>
                    <a:pt x="1126" y="3282"/>
                  </a:lnTo>
                  <a:lnTo>
                    <a:pt x="1100" y="3317"/>
                  </a:lnTo>
                  <a:lnTo>
                    <a:pt x="1073" y="3353"/>
                  </a:lnTo>
                  <a:lnTo>
                    <a:pt x="1050" y="3383"/>
                  </a:lnTo>
                  <a:close/>
                  <a:moveTo>
                    <a:pt x="641" y="3996"/>
                  </a:moveTo>
                  <a:cubicBezTo>
                    <a:pt x="615" y="4039"/>
                    <a:pt x="629" y="4095"/>
                    <a:pt x="672" y="4121"/>
                  </a:cubicBezTo>
                  <a:cubicBezTo>
                    <a:pt x="715" y="4147"/>
                    <a:pt x="771" y="4133"/>
                    <a:pt x="797" y="4090"/>
                  </a:cubicBezTo>
                  <a:lnTo>
                    <a:pt x="808" y="4073"/>
                  </a:lnTo>
                  <a:lnTo>
                    <a:pt x="830" y="4035"/>
                  </a:lnTo>
                  <a:lnTo>
                    <a:pt x="853" y="3998"/>
                  </a:lnTo>
                  <a:lnTo>
                    <a:pt x="876" y="3961"/>
                  </a:lnTo>
                  <a:lnTo>
                    <a:pt x="891" y="3937"/>
                  </a:lnTo>
                  <a:cubicBezTo>
                    <a:pt x="918" y="3894"/>
                    <a:pt x="906" y="3838"/>
                    <a:pt x="863" y="3811"/>
                  </a:cubicBezTo>
                  <a:cubicBezTo>
                    <a:pt x="821" y="3784"/>
                    <a:pt x="765" y="3797"/>
                    <a:pt x="738" y="3839"/>
                  </a:cubicBezTo>
                  <a:lnTo>
                    <a:pt x="721" y="3865"/>
                  </a:lnTo>
                  <a:lnTo>
                    <a:pt x="698" y="3903"/>
                  </a:lnTo>
                  <a:lnTo>
                    <a:pt x="675" y="3941"/>
                  </a:lnTo>
                  <a:lnTo>
                    <a:pt x="652" y="3979"/>
                  </a:lnTo>
                  <a:lnTo>
                    <a:pt x="641" y="3996"/>
                  </a:lnTo>
                  <a:close/>
                  <a:moveTo>
                    <a:pt x="296" y="4646"/>
                  </a:moveTo>
                  <a:cubicBezTo>
                    <a:pt x="274" y="4692"/>
                    <a:pt x="293" y="4746"/>
                    <a:pt x="339" y="4768"/>
                  </a:cubicBezTo>
                  <a:cubicBezTo>
                    <a:pt x="384" y="4789"/>
                    <a:pt x="438" y="4770"/>
                    <a:pt x="460" y="4725"/>
                  </a:cubicBezTo>
                  <a:lnTo>
                    <a:pt x="478" y="4686"/>
                  </a:lnTo>
                  <a:lnTo>
                    <a:pt x="497" y="4646"/>
                  </a:lnTo>
                  <a:lnTo>
                    <a:pt x="516" y="4607"/>
                  </a:lnTo>
                  <a:lnTo>
                    <a:pt x="536" y="4568"/>
                  </a:lnTo>
                  <a:lnTo>
                    <a:pt x="538" y="4563"/>
                  </a:lnTo>
                  <a:cubicBezTo>
                    <a:pt x="561" y="4518"/>
                    <a:pt x="543" y="4463"/>
                    <a:pt x="498" y="4441"/>
                  </a:cubicBezTo>
                  <a:cubicBezTo>
                    <a:pt x="453" y="4418"/>
                    <a:pt x="399" y="4436"/>
                    <a:pt x="376" y="4480"/>
                  </a:cubicBezTo>
                  <a:lnTo>
                    <a:pt x="373" y="4487"/>
                  </a:lnTo>
                  <a:lnTo>
                    <a:pt x="353" y="4527"/>
                  </a:lnTo>
                  <a:lnTo>
                    <a:pt x="333" y="4567"/>
                  </a:lnTo>
                  <a:lnTo>
                    <a:pt x="314" y="4608"/>
                  </a:lnTo>
                  <a:lnTo>
                    <a:pt x="296" y="4646"/>
                  </a:lnTo>
                  <a:close/>
                  <a:moveTo>
                    <a:pt x="16" y="5329"/>
                  </a:moveTo>
                  <a:cubicBezTo>
                    <a:pt x="0" y="5376"/>
                    <a:pt x="24" y="5428"/>
                    <a:pt x="72" y="5445"/>
                  </a:cubicBezTo>
                  <a:cubicBezTo>
                    <a:pt x="119" y="5462"/>
                    <a:pt x="171" y="5437"/>
                    <a:pt x="188" y="5389"/>
                  </a:cubicBezTo>
                  <a:lnTo>
                    <a:pt x="194" y="5373"/>
                  </a:lnTo>
                  <a:lnTo>
                    <a:pt x="208" y="5332"/>
                  </a:lnTo>
                  <a:lnTo>
                    <a:pt x="224" y="5291"/>
                  </a:lnTo>
                  <a:lnTo>
                    <a:pt x="239" y="5250"/>
                  </a:lnTo>
                  <a:lnTo>
                    <a:pt x="250" y="5221"/>
                  </a:lnTo>
                  <a:cubicBezTo>
                    <a:pt x="268" y="5174"/>
                    <a:pt x="244" y="5121"/>
                    <a:pt x="197" y="5103"/>
                  </a:cubicBezTo>
                  <a:cubicBezTo>
                    <a:pt x="150" y="5085"/>
                    <a:pt x="98" y="5109"/>
                    <a:pt x="80" y="5156"/>
                  </a:cubicBezTo>
                  <a:lnTo>
                    <a:pt x="68" y="5186"/>
                  </a:lnTo>
                  <a:lnTo>
                    <a:pt x="53" y="5228"/>
                  </a:lnTo>
                  <a:lnTo>
                    <a:pt x="37" y="5270"/>
                  </a:lnTo>
                  <a:lnTo>
                    <a:pt x="22" y="5313"/>
                  </a:lnTo>
                  <a:lnTo>
                    <a:pt x="16" y="5329"/>
                  </a:lnTo>
                  <a:close/>
                  <a:moveTo>
                    <a:pt x="8020" y="951"/>
                  </a:moveTo>
                  <a:lnTo>
                    <a:pt x="8885" y="476"/>
                  </a:lnTo>
                  <a:lnTo>
                    <a:pt x="8020" y="0"/>
                  </a:lnTo>
                  <a:lnTo>
                    <a:pt x="8020" y="951"/>
                  </a:lnTo>
                  <a:close/>
                  <a:moveTo>
                    <a:pt x="7451" y="385"/>
                  </a:moveTo>
                  <a:cubicBezTo>
                    <a:pt x="7401" y="385"/>
                    <a:pt x="7360" y="425"/>
                    <a:pt x="7360" y="476"/>
                  </a:cubicBezTo>
                  <a:cubicBezTo>
                    <a:pt x="7360" y="526"/>
                    <a:pt x="7401" y="567"/>
                    <a:pt x="7451" y="567"/>
                  </a:cubicBezTo>
                  <a:lnTo>
                    <a:pt x="7633" y="567"/>
                  </a:lnTo>
                  <a:cubicBezTo>
                    <a:pt x="7684" y="567"/>
                    <a:pt x="7724" y="526"/>
                    <a:pt x="7724" y="476"/>
                  </a:cubicBezTo>
                  <a:cubicBezTo>
                    <a:pt x="7724" y="425"/>
                    <a:pt x="7684" y="385"/>
                    <a:pt x="7633" y="385"/>
                  </a:cubicBezTo>
                  <a:lnTo>
                    <a:pt x="7451" y="385"/>
                  </a:lnTo>
                  <a:lnTo>
                    <a:pt x="7451" y="38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2429">
              <a:extLst>
                <a:ext uri="{FF2B5EF4-FFF2-40B4-BE49-F238E27FC236}">
                  <a16:creationId xmlns:a16="http://schemas.microsoft.com/office/drawing/2014/main" id="{6F390B6A-81C8-4497-814C-B5D489C23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892" y="2361743"/>
              <a:ext cx="224473" cy="382522"/>
            </a:xfrm>
            <a:custGeom>
              <a:avLst/>
              <a:gdLst>
                <a:gd name="T0" fmla="*/ 480 w 1900"/>
                <a:gd name="T1" fmla="*/ 2278 h 3216"/>
                <a:gd name="T2" fmla="*/ 604 w 1900"/>
                <a:gd name="T3" fmla="*/ 2245 h 3216"/>
                <a:gd name="T4" fmla="*/ 637 w 1900"/>
                <a:gd name="T5" fmla="*/ 2369 h 3216"/>
                <a:gd name="T6" fmla="*/ 547 w 1900"/>
                <a:gd name="T7" fmla="*/ 2527 h 3216"/>
                <a:gd name="T8" fmla="*/ 422 w 1900"/>
                <a:gd name="T9" fmla="*/ 2560 h 3216"/>
                <a:gd name="T10" fmla="*/ 389 w 1900"/>
                <a:gd name="T11" fmla="*/ 2436 h 3216"/>
                <a:gd name="T12" fmla="*/ 480 w 1900"/>
                <a:gd name="T13" fmla="*/ 2278 h 3216"/>
                <a:gd name="T14" fmla="*/ 844 w 1900"/>
                <a:gd name="T15" fmla="*/ 1648 h 3216"/>
                <a:gd name="T16" fmla="*/ 968 w 1900"/>
                <a:gd name="T17" fmla="*/ 1614 h 3216"/>
                <a:gd name="T18" fmla="*/ 1002 w 1900"/>
                <a:gd name="T19" fmla="*/ 1739 h 3216"/>
                <a:gd name="T20" fmla="*/ 910 w 1900"/>
                <a:gd name="T21" fmla="*/ 1896 h 3216"/>
                <a:gd name="T22" fmla="*/ 786 w 1900"/>
                <a:gd name="T23" fmla="*/ 1930 h 3216"/>
                <a:gd name="T24" fmla="*/ 753 w 1900"/>
                <a:gd name="T25" fmla="*/ 1805 h 3216"/>
                <a:gd name="T26" fmla="*/ 844 w 1900"/>
                <a:gd name="T27" fmla="*/ 1648 h 3216"/>
                <a:gd name="T28" fmla="*/ 1208 w 1900"/>
                <a:gd name="T29" fmla="*/ 1017 h 3216"/>
                <a:gd name="T30" fmla="*/ 1332 w 1900"/>
                <a:gd name="T31" fmla="*/ 984 h 3216"/>
                <a:gd name="T32" fmla="*/ 1366 w 1900"/>
                <a:gd name="T33" fmla="*/ 1108 h 3216"/>
                <a:gd name="T34" fmla="*/ 1275 w 1900"/>
                <a:gd name="T35" fmla="*/ 1266 h 3216"/>
                <a:gd name="T36" fmla="*/ 1150 w 1900"/>
                <a:gd name="T37" fmla="*/ 1299 h 3216"/>
                <a:gd name="T38" fmla="*/ 1117 w 1900"/>
                <a:gd name="T39" fmla="*/ 1175 h 3216"/>
                <a:gd name="T40" fmla="*/ 1208 w 1900"/>
                <a:gd name="T41" fmla="*/ 1017 h 3216"/>
                <a:gd name="T42" fmla="*/ 1056 w 1900"/>
                <a:gd name="T43" fmla="*/ 511 h 3216"/>
                <a:gd name="T44" fmla="*/ 1900 w 1900"/>
                <a:gd name="T45" fmla="*/ 0 h 3216"/>
                <a:gd name="T46" fmla="*/ 1880 w 1900"/>
                <a:gd name="T47" fmla="*/ 987 h 3216"/>
                <a:gd name="T48" fmla="*/ 1056 w 1900"/>
                <a:gd name="T49" fmla="*/ 511 h 3216"/>
                <a:gd name="T50" fmla="*/ 183 w 1900"/>
                <a:gd name="T51" fmla="*/ 3157 h 3216"/>
                <a:gd name="T52" fmla="*/ 58 w 1900"/>
                <a:gd name="T53" fmla="*/ 3191 h 3216"/>
                <a:gd name="T54" fmla="*/ 25 w 1900"/>
                <a:gd name="T55" fmla="*/ 3066 h 3216"/>
                <a:gd name="T56" fmla="*/ 116 w 1900"/>
                <a:gd name="T57" fmla="*/ 2908 h 3216"/>
                <a:gd name="T58" fmla="*/ 240 w 1900"/>
                <a:gd name="T59" fmla="*/ 2875 h 3216"/>
                <a:gd name="T60" fmla="*/ 274 w 1900"/>
                <a:gd name="T61" fmla="*/ 3000 h 3216"/>
                <a:gd name="T62" fmla="*/ 183 w 1900"/>
                <a:gd name="T63" fmla="*/ 3157 h 3216"/>
                <a:gd name="T64" fmla="*/ 183 w 1900"/>
                <a:gd name="T65" fmla="*/ 3157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0" h="3216">
                  <a:moveTo>
                    <a:pt x="480" y="2278"/>
                  </a:moveTo>
                  <a:cubicBezTo>
                    <a:pt x="505" y="2234"/>
                    <a:pt x="561" y="2220"/>
                    <a:pt x="604" y="2245"/>
                  </a:cubicBezTo>
                  <a:cubicBezTo>
                    <a:pt x="648" y="2270"/>
                    <a:pt x="663" y="2326"/>
                    <a:pt x="637" y="2369"/>
                  </a:cubicBezTo>
                  <a:lnTo>
                    <a:pt x="547" y="2527"/>
                  </a:lnTo>
                  <a:cubicBezTo>
                    <a:pt x="521" y="2570"/>
                    <a:pt x="466" y="2585"/>
                    <a:pt x="422" y="2560"/>
                  </a:cubicBezTo>
                  <a:cubicBezTo>
                    <a:pt x="379" y="2535"/>
                    <a:pt x="364" y="2479"/>
                    <a:pt x="389" y="2436"/>
                  </a:cubicBezTo>
                  <a:lnTo>
                    <a:pt x="480" y="2278"/>
                  </a:lnTo>
                  <a:close/>
                  <a:moveTo>
                    <a:pt x="844" y="1648"/>
                  </a:moveTo>
                  <a:cubicBezTo>
                    <a:pt x="869" y="1604"/>
                    <a:pt x="925" y="1589"/>
                    <a:pt x="968" y="1614"/>
                  </a:cubicBezTo>
                  <a:cubicBezTo>
                    <a:pt x="1012" y="1640"/>
                    <a:pt x="1027" y="1695"/>
                    <a:pt x="1002" y="1739"/>
                  </a:cubicBezTo>
                  <a:lnTo>
                    <a:pt x="910" y="1896"/>
                  </a:lnTo>
                  <a:cubicBezTo>
                    <a:pt x="885" y="1940"/>
                    <a:pt x="830" y="1955"/>
                    <a:pt x="786" y="1930"/>
                  </a:cubicBezTo>
                  <a:cubicBezTo>
                    <a:pt x="743" y="1905"/>
                    <a:pt x="728" y="1849"/>
                    <a:pt x="753" y="1805"/>
                  </a:cubicBezTo>
                  <a:lnTo>
                    <a:pt x="844" y="1648"/>
                  </a:lnTo>
                  <a:close/>
                  <a:moveTo>
                    <a:pt x="1208" y="1017"/>
                  </a:moveTo>
                  <a:cubicBezTo>
                    <a:pt x="1233" y="974"/>
                    <a:pt x="1289" y="959"/>
                    <a:pt x="1332" y="984"/>
                  </a:cubicBezTo>
                  <a:cubicBezTo>
                    <a:pt x="1376" y="1009"/>
                    <a:pt x="1391" y="1065"/>
                    <a:pt x="1366" y="1108"/>
                  </a:cubicBezTo>
                  <a:lnTo>
                    <a:pt x="1275" y="1266"/>
                  </a:lnTo>
                  <a:cubicBezTo>
                    <a:pt x="1249" y="1310"/>
                    <a:pt x="1194" y="1324"/>
                    <a:pt x="1150" y="1299"/>
                  </a:cubicBezTo>
                  <a:cubicBezTo>
                    <a:pt x="1107" y="1274"/>
                    <a:pt x="1092" y="1218"/>
                    <a:pt x="1117" y="1175"/>
                  </a:cubicBezTo>
                  <a:lnTo>
                    <a:pt x="1208" y="1017"/>
                  </a:lnTo>
                  <a:close/>
                  <a:moveTo>
                    <a:pt x="1056" y="511"/>
                  </a:moveTo>
                  <a:lnTo>
                    <a:pt x="1900" y="0"/>
                  </a:lnTo>
                  <a:lnTo>
                    <a:pt x="1880" y="987"/>
                  </a:lnTo>
                  <a:lnTo>
                    <a:pt x="1056" y="511"/>
                  </a:lnTo>
                  <a:close/>
                  <a:moveTo>
                    <a:pt x="183" y="3157"/>
                  </a:moveTo>
                  <a:cubicBezTo>
                    <a:pt x="157" y="3201"/>
                    <a:pt x="102" y="3216"/>
                    <a:pt x="58" y="3191"/>
                  </a:cubicBezTo>
                  <a:cubicBezTo>
                    <a:pt x="15" y="3165"/>
                    <a:pt x="0" y="3110"/>
                    <a:pt x="25" y="3066"/>
                  </a:cubicBezTo>
                  <a:lnTo>
                    <a:pt x="116" y="2908"/>
                  </a:lnTo>
                  <a:cubicBezTo>
                    <a:pt x="141" y="2865"/>
                    <a:pt x="197" y="2851"/>
                    <a:pt x="240" y="2875"/>
                  </a:cubicBezTo>
                  <a:cubicBezTo>
                    <a:pt x="284" y="2900"/>
                    <a:pt x="299" y="2956"/>
                    <a:pt x="274" y="3000"/>
                  </a:cubicBezTo>
                  <a:lnTo>
                    <a:pt x="183" y="3157"/>
                  </a:lnTo>
                  <a:lnTo>
                    <a:pt x="183" y="3157"/>
                  </a:ln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430">
              <a:extLst>
                <a:ext uri="{FF2B5EF4-FFF2-40B4-BE49-F238E27FC236}">
                  <a16:creationId xmlns:a16="http://schemas.microsoft.com/office/drawing/2014/main" id="{AC1CEA53-A7D8-4EB7-8FA3-D64BA41A6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7347" y="2361743"/>
              <a:ext cx="226765" cy="382522"/>
            </a:xfrm>
            <a:custGeom>
              <a:avLst/>
              <a:gdLst>
                <a:gd name="T0" fmla="*/ 1263 w 1900"/>
                <a:gd name="T1" fmla="*/ 2369 h 3216"/>
                <a:gd name="T2" fmla="*/ 1296 w 1900"/>
                <a:gd name="T3" fmla="*/ 2245 h 3216"/>
                <a:gd name="T4" fmla="*/ 1420 w 1900"/>
                <a:gd name="T5" fmla="*/ 2278 h 3216"/>
                <a:gd name="T6" fmla="*/ 1511 w 1900"/>
                <a:gd name="T7" fmla="*/ 2436 h 3216"/>
                <a:gd name="T8" fmla="*/ 1478 w 1900"/>
                <a:gd name="T9" fmla="*/ 2560 h 3216"/>
                <a:gd name="T10" fmla="*/ 1353 w 1900"/>
                <a:gd name="T11" fmla="*/ 2527 h 3216"/>
                <a:gd name="T12" fmla="*/ 1263 w 1900"/>
                <a:gd name="T13" fmla="*/ 2369 h 3216"/>
                <a:gd name="T14" fmla="*/ 898 w 1900"/>
                <a:gd name="T15" fmla="*/ 1739 h 3216"/>
                <a:gd name="T16" fmla="*/ 932 w 1900"/>
                <a:gd name="T17" fmla="*/ 1614 h 3216"/>
                <a:gd name="T18" fmla="*/ 1056 w 1900"/>
                <a:gd name="T19" fmla="*/ 1648 h 3216"/>
                <a:gd name="T20" fmla="*/ 1147 w 1900"/>
                <a:gd name="T21" fmla="*/ 1805 h 3216"/>
                <a:gd name="T22" fmla="*/ 1114 w 1900"/>
                <a:gd name="T23" fmla="*/ 1930 h 3216"/>
                <a:gd name="T24" fmla="*/ 989 w 1900"/>
                <a:gd name="T25" fmla="*/ 1896 h 3216"/>
                <a:gd name="T26" fmla="*/ 898 w 1900"/>
                <a:gd name="T27" fmla="*/ 1739 h 3216"/>
                <a:gd name="T28" fmla="*/ 534 w 1900"/>
                <a:gd name="T29" fmla="*/ 1108 h 3216"/>
                <a:gd name="T30" fmla="*/ 567 w 1900"/>
                <a:gd name="T31" fmla="*/ 984 h 3216"/>
                <a:gd name="T32" fmla="*/ 692 w 1900"/>
                <a:gd name="T33" fmla="*/ 1017 h 3216"/>
                <a:gd name="T34" fmla="*/ 783 w 1900"/>
                <a:gd name="T35" fmla="*/ 1175 h 3216"/>
                <a:gd name="T36" fmla="*/ 750 w 1900"/>
                <a:gd name="T37" fmla="*/ 1299 h 3216"/>
                <a:gd name="T38" fmla="*/ 625 w 1900"/>
                <a:gd name="T39" fmla="*/ 1266 h 3216"/>
                <a:gd name="T40" fmla="*/ 534 w 1900"/>
                <a:gd name="T41" fmla="*/ 1108 h 3216"/>
                <a:gd name="T42" fmla="*/ 20 w 1900"/>
                <a:gd name="T43" fmla="*/ 987 h 3216"/>
                <a:gd name="T44" fmla="*/ 0 w 1900"/>
                <a:gd name="T45" fmla="*/ 0 h 3216"/>
                <a:gd name="T46" fmla="*/ 844 w 1900"/>
                <a:gd name="T47" fmla="*/ 511 h 3216"/>
                <a:gd name="T48" fmla="*/ 20 w 1900"/>
                <a:gd name="T49" fmla="*/ 987 h 3216"/>
                <a:gd name="T50" fmla="*/ 1875 w 1900"/>
                <a:gd name="T51" fmla="*/ 3066 h 3216"/>
                <a:gd name="T52" fmla="*/ 1842 w 1900"/>
                <a:gd name="T53" fmla="*/ 3191 h 3216"/>
                <a:gd name="T54" fmla="*/ 1717 w 1900"/>
                <a:gd name="T55" fmla="*/ 3157 h 3216"/>
                <a:gd name="T56" fmla="*/ 1626 w 1900"/>
                <a:gd name="T57" fmla="*/ 3000 h 3216"/>
                <a:gd name="T58" fmla="*/ 1660 w 1900"/>
                <a:gd name="T59" fmla="*/ 2875 h 3216"/>
                <a:gd name="T60" fmla="*/ 1784 w 1900"/>
                <a:gd name="T61" fmla="*/ 2908 h 3216"/>
                <a:gd name="T62" fmla="*/ 1875 w 1900"/>
                <a:gd name="T63" fmla="*/ 3066 h 3216"/>
                <a:gd name="T64" fmla="*/ 1875 w 1900"/>
                <a:gd name="T65" fmla="*/ 3066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0" h="3216">
                  <a:moveTo>
                    <a:pt x="1263" y="2369"/>
                  </a:moveTo>
                  <a:cubicBezTo>
                    <a:pt x="1237" y="2326"/>
                    <a:pt x="1252" y="2270"/>
                    <a:pt x="1296" y="2245"/>
                  </a:cubicBezTo>
                  <a:cubicBezTo>
                    <a:pt x="1339" y="2220"/>
                    <a:pt x="1395" y="2234"/>
                    <a:pt x="1420" y="2278"/>
                  </a:cubicBezTo>
                  <a:lnTo>
                    <a:pt x="1511" y="2436"/>
                  </a:lnTo>
                  <a:cubicBezTo>
                    <a:pt x="1536" y="2479"/>
                    <a:pt x="1521" y="2535"/>
                    <a:pt x="1478" y="2560"/>
                  </a:cubicBezTo>
                  <a:cubicBezTo>
                    <a:pt x="1434" y="2585"/>
                    <a:pt x="1378" y="2570"/>
                    <a:pt x="1353" y="2527"/>
                  </a:cubicBezTo>
                  <a:lnTo>
                    <a:pt x="1263" y="2369"/>
                  </a:lnTo>
                  <a:close/>
                  <a:moveTo>
                    <a:pt x="898" y="1739"/>
                  </a:moveTo>
                  <a:cubicBezTo>
                    <a:pt x="873" y="1695"/>
                    <a:pt x="888" y="1640"/>
                    <a:pt x="932" y="1614"/>
                  </a:cubicBezTo>
                  <a:cubicBezTo>
                    <a:pt x="975" y="1589"/>
                    <a:pt x="1031" y="1604"/>
                    <a:pt x="1056" y="1648"/>
                  </a:cubicBezTo>
                  <a:lnTo>
                    <a:pt x="1147" y="1805"/>
                  </a:lnTo>
                  <a:cubicBezTo>
                    <a:pt x="1172" y="1849"/>
                    <a:pt x="1157" y="1905"/>
                    <a:pt x="1114" y="1930"/>
                  </a:cubicBezTo>
                  <a:cubicBezTo>
                    <a:pt x="1070" y="1955"/>
                    <a:pt x="1015" y="1940"/>
                    <a:pt x="989" y="1896"/>
                  </a:cubicBezTo>
                  <a:lnTo>
                    <a:pt x="898" y="1739"/>
                  </a:lnTo>
                  <a:close/>
                  <a:moveTo>
                    <a:pt x="534" y="1108"/>
                  </a:moveTo>
                  <a:cubicBezTo>
                    <a:pt x="510" y="1065"/>
                    <a:pt x="524" y="1009"/>
                    <a:pt x="567" y="984"/>
                  </a:cubicBezTo>
                  <a:cubicBezTo>
                    <a:pt x="611" y="959"/>
                    <a:pt x="667" y="974"/>
                    <a:pt x="692" y="1017"/>
                  </a:cubicBezTo>
                  <a:lnTo>
                    <a:pt x="783" y="1175"/>
                  </a:lnTo>
                  <a:cubicBezTo>
                    <a:pt x="808" y="1218"/>
                    <a:pt x="793" y="1274"/>
                    <a:pt x="750" y="1299"/>
                  </a:cubicBezTo>
                  <a:cubicBezTo>
                    <a:pt x="706" y="1324"/>
                    <a:pt x="651" y="1310"/>
                    <a:pt x="625" y="1266"/>
                  </a:cubicBezTo>
                  <a:lnTo>
                    <a:pt x="534" y="1108"/>
                  </a:lnTo>
                  <a:close/>
                  <a:moveTo>
                    <a:pt x="20" y="987"/>
                  </a:moveTo>
                  <a:lnTo>
                    <a:pt x="0" y="0"/>
                  </a:lnTo>
                  <a:lnTo>
                    <a:pt x="844" y="511"/>
                  </a:lnTo>
                  <a:lnTo>
                    <a:pt x="20" y="987"/>
                  </a:lnTo>
                  <a:close/>
                  <a:moveTo>
                    <a:pt x="1875" y="3066"/>
                  </a:moveTo>
                  <a:cubicBezTo>
                    <a:pt x="1900" y="3110"/>
                    <a:pt x="1885" y="3165"/>
                    <a:pt x="1842" y="3191"/>
                  </a:cubicBezTo>
                  <a:cubicBezTo>
                    <a:pt x="1798" y="3216"/>
                    <a:pt x="1742" y="3201"/>
                    <a:pt x="1717" y="3157"/>
                  </a:cubicBezTo>
                  <a:lnTo>
                    <a:pt x="1626" y="3000"/>
                  </a:lnTo>
                  <a:cubicBezTo>
                    <a:pt x="1601" y="2956"/>
                    <a:pt x="1616" y="2900"/>
                    <a:pt x="1660" y="2875"/>
                  </a:cubicBezTo>
                  <a:cubicBezTo>
                    <a:pt x="1703" y="2851"/>
                    <a:pt x="1759" y="2865"/>
                    <a:pt x="1784" y="2908"/>
                  </a:cubicBezTo>
                  <a:lnTo>
                    <a:pt x="1875" y="3066"/>
                  </a:lnTo>
                  <a:lnTo>
                    <a:pt x="1875" y="3066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9387AA4-BFFC-473F-B14E-B36619678DC4}"/>
              </a:ext>
            </a:extLst>
          </p:cNvPr>
          <p:cNvGrpSpPr/>
          <p:nvPr/>
        </p:nvGrpSpPr>
        <p:grpSpPr>
          <a:xfrm>
            <a:off x="498527" y="1595827"/>
            <a:ext cx="2664296" cy="1478897"/>
            <a:chOff x="407368" y="1749039"/>
            <a:chExt cx="2879315" cy="147889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65AD02-ED5B-4550-934B-C6670F4458DB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latin typeface="arial" panose="020B0604020202020204" pitchFamily="34" charset="0"/>
                </a:rPr>
                <a:t>Lorem ipsum</a:t>
              </a:r>
              <a:endParaRPr lang="en-US" sz="2400" b="1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25A50F5-7954-4532-AE43-C5B94E81E16A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DDCD5DC-B889-4D47-BB55-021F23BBEA76}"/>
              </a:ext>
            </a:extLst>
          </p:cNvPr>
          <p:cNvGrpSpPr/>
          <p:nvPr/>
        </p:nvGrpSpPr>
        <p:grpSpPr>
          <a:xfrm>
            <a:off x="498527" y="4656616"/>
            <a:ext cx="2664296" cy="1478897"/>
            <a:chOff x="407368" y="1749039"/>
            <a:chExt cx="2879315" cy="147889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CF268EB-120E-408A-A245-BA925F7725CB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9DF0C4-9BB7-4082-B9BF-B74580DA7E8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F130925-E32E-4BD4-8BD7-57B4AD4C6DED}"/>
              </a:ext>
            </a:extLst>
          </p:cNvPr>
          <p:cNvGrpSpPr/>
          <p:nvPr/>
        </p:nvGrpSpPr>
        <p:grpSpPr>
          <a:xfrm>
            <a:off x="9029177" y="1595827"/>
            <a:ext cx="2664296" cy="1478897"/>
            <a:chOff x="407368" y="1749039"/>
            <a:chExt cx="2879315" cy="147889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A21C7C8-B432-4081-95D8-36FA7E04F951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21D6502-7237-4650-9BF3-DD2E73A9C2C5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D835733-5A9F-4963-83BC-D78250BE8312}"/>
              </a:ext>
            </a:extLst>
          </p:cNvPr>
          <p:cNvGrpSpPr/>
          <p:nvPr/>
        </p:nvGrpSpPr>
        <p:grpSpPr>
          <a:xfrm>
            <a:off x="9029177" y="4656616"/>
            <a:ext cx="2664296" cy="1478897"/>
            <a:chOff x="407368" y="1749039"/>
            <a:chExt cx="2879315" cy="14788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125510C-B212-437F-AE6E-1CBF00878F49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5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3C35832-F1EB-498D-A089-7867187BAF67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 eligendi justo vivamus.</a:t>
              </a:r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5409617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Spiral and 6 Circles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DBAFAEA-979A-4086-9A6B-91679E2A4100}"/>
              </a:ext>
            </a:extLst>
          </p:cNvPr>
          <p:cNvSpPr>
            <a:spLocks/>
          </p:cNvSpPr>
          <p:nvPr/>
        </p:nvSpPr>
        <p:spPr bwMode="auto">
          <a:xfrm>
            <a:off x="5116554" y="2879780"/>
            <a:ext cx="2463540" cy="2062664"/>
          </a:xfrm>
          <a:custGeom>
            <a:avLst/>
            <a:gdLst>
              <a:gd name="connsiteX0" fmla="*/ 2041336 w 2751137"/>
              <a:gd name="connsiteY0" fmla="*/ 1884362 h 2303463"/>
              <a:gd name="connsiteX1" fmla="*/ 2088082 w 2751137"/>
              <a:gd name="connsiteY1" fmla="*/ 1949296 h 2303463"/>
              <a:gd name="connsiteX2" fmla="*/ 2135187 w 2751137"/>
              <a:gd name="connsiteY2" fmla="*/ 2014588 h 2303463"/>
              <a:gd name="connsiteX3" fmla="*/ 1955620 w 2751137"/>
              <a:gd name="connsiteY3" fmla="*/ 2125889 h 2303463"/>
              <a:gd name="connsiteX4" fmla="*/ 1763484 w 2751137"/>
              <a:gd name="connsiteY4" fmla="*/ 2212926 h 2303463"/>
              <a:gd name="connsiteX5" fmla="*/ 1763712 w 2751137"/>
              <a:gd name="connsiteY5" fmla="*/ 2213526 h 2303463"/>
              <a:gd name="connsiteX6" fmla="*/ 1287462 w 2751137"/>
              <a:gd name="connsiteY6" fmla="*/ 2303463 h 2303463"/>
              <a:gd name="connsiteX7" fmla="*/ 1165629 w 2751137"/>
              <a:gd name="connsiteY7" fmla="*/ 2297252 h 2303463"/>
              <a:gd name="connsiteX8" fmla="*/ 1043356 w 2751137"/>
              <a:gd name="connsiteY8" fmla="*/ 2278673 h 2303463"/>
              <a:gd name="connsiteX9" fmla="*/ 1043160 w 2751137"/>
              <a:gd name="connsiteY9" fmla="*/ 2279650 h 2303463"/>
              <a:gd name="connsiteX10" fmla="*/ 625475 w 2751137"/>
              <a:gd name="connsiteY10" fmla="*/ 2124811 h 2303463"/>
              <a:gd name="connsiteX11" fmla="*/ 664588 w 2751137"/>
              <a:gd name="connsiteY11" fmla="*/ 2054593 h 2303463"/>
              <a:gd name="connsiteX12" fmla="*/ 703701 w 2751137"/>
              <a:gd name="connsiteY12" fmla="*/ 1984375 h 2303463"/>
              <a:gd name="connsiteX13" fmla="*/ 1074738 w 2751137"/>
              <a:gd name="connsiteY13" fmla="*/ 2121930 h 2303463"/>
              <a:gd name="connsiteX14" fmla="*/ 1058949 w 2751137"/>
              <a:gd name="connsiteY14" fmla="*/ 2200790 h 2303463"/>
              <a:gd name="connsiteX15" fmla="*/ 1058752 w 2751137"/>
              <a:gd name="connsiteY15" fmla="*/ 2201775 h 2303463"/>
              <a:gd name="connsiteX16" fmla="*/ 1059165 w 2751137"/>
              <a:gd name="connsiteY16" fmla="*/ 2199759 h 2303463"/>
              <a:gd name="connsiteX17" fmla="*/ 1075344 w 2751137"/>
              <a:gd name="connsiteY17" fmla="*/ 2120900 h 2303463"/>
              <a:gd name="connsiteX18" fmla="*/ 1287462 w 2751137"/>
              <a:gd name="connsiteY18" fmla="*/ 2142505 h 2303463"/>
              <a:gd name="connsiteX19" fmla="*/ 1287462 w 2751137"/>
              <a:gd name="connsiteY19" fmla="*/ 2143296 h 2303463"/>
              <a:gd name="connsiteX20" fmla="*/ 1706836 w 2751137"/>
              <a:gd name="connsiteY20" fmla="*/ 2063750 h 2303463"/>
              <a:gd name="connsiteX21" fmla="*/ 1708420 w 2751137"/>
              <a:gd name="connsiteY21" fmla="*/ 2067922 h 2303463"/>
              <a:gd name="connsiteX22" fmla="*/ 1706562 w 2751137"/>
              <a:gd name="connsiteY22" fmla="*/ 2063019 h 2303463"/>
              <a:gd name="connsiteX23" fmla="*/ 2041336 w 2751137"/>
              <a:gd name="connsiteY23" fmla="*/ 1884362 h 2303463"/>
              <a:gd name="connsiteX24" fmla="*/ 398959 w 2751137"/>
              <a:gd name="connsiteY24" fmla="*/ 1738312 h 2303463"/>
              <a:gd name="connsiteX25" fmla="*/ 703262 w 2751137"/>
              <a:gd name="connsiteY25" fmla="*/ 1984124 h 2303463"/>
              <a:gd name="connsiteX26" fmla="*/ 664193 w 2751137"/>
              <a:gd name="connsiteY26" fmla="*/ 2054100 h 2303463"/>
              <a:gd name="connsiteX27" fmla="*/ 625125 w 2751137"/>
              <a:gd name="connsiteY27" fmla="*/ 2124075 h 2303463"/>
              <a:gd name="connsiteX28" fmla="*/ 277812 w 2751137"/>
              <a:gd name="connsiteY28" fmla="*/ 1843096 h 2303463"/>
              <a:gd name="connsiteX29" fmla="*/ 338386 w 2751137"/>
              <a:gd name="connsiteY29" fmla="*/ 1790704 h 2303463"/>
              <a:gd name="connsiteX30" fmla="*/ 220054 w 2751137"/>
              <a:gd name="connsiteY30" fmla="*/ 1427162 h 2303463"/>
              <a:gd name="connsiteX31" fmla="*/ 398462 w 2751137"/>
              <a:gd name="connsiteY31" fmla="*/ 1738117 h 2303463"/>
              <a:gd name="connsiteX32" fmla="*/ 337674 w 2751137"/>
              <a:gd name="connsiteY32" fmla="*/ 1790602 h 2303463"/>
              <a:gd name="connsiteX33" fmla="*/ 276885 w 2751137"/>
              <a:gd name="connsiteY33" fmla="*/ 1843087 h 2303463"/>
              <a:gd name="connsiteX34" fmla="*/ 68262 w 2751137"/>
              <a:gd name="connsiteY34" fmla="*/ 1480007 h 2303463"/>
              <a:gd name="connsiteX35" fmla="*/ 144158 w 2751137"/>
              <a:gd name="connsiteY35" fmla="*/ 1453764 h 2303463"/>
              <a:gd name="connsiteX36" fmla="*/ 2590722 w 2751137"/>
              <a:gd name="connsiteY36" fmla="*/ 787400 h 2303463"/>
              <a:gd name="connsiteX37" fmla="*/ 2670750 w 2751137"/>
              <a:gd name="connsiteY37" fmla="*/ 787400 h 2303463"/>
              <a:gd name="connsiteX38" fmla="*/ 2751137 w 2751137"/>
              <a:gd name="connsiteY38" fmla="*/ 787400 h 2303463"/>
              <a:gd name="connsiteX39" fmla="*/ 2675057 w 2751137"/>
              <a:gd name="connsiteY39" fmla="*/ 1279525 h 2303463"/>
              <a:gd name="connsiteX40" fmla="*/ 2598976 w 2751137"/>
              <a:gd name="connsiteY40" fmla="*/ 1255134 h 2303463"/>
              <a:gd name="connsiteX41" fmla="*/ 2543515 w 2751137"/>
              <a:gd name="connsiteY41" fmla="*/ 1237177 h 2303463"/>
              <a:gd name="connsiteX42" fmla="*/ 2598846 w 2751137"/>
              <a:gd name="connsiteY42" fmla="*/ 1255160 h 2303463"/>
              <a:gd name="connsiteX43" fmla="*/ 2674938 w 2751137"/>
              <a:gd name="connsiteY43" fmla="*/ 1279647 h 2303463"/>
              <a:gd name="connsiteX44" fmla="*/ 2514178 w 2751137"/>
              <a:gd name="connsiteY44" fmla="*/ 1620358 h 2303463"/>
              <a:gd name="connsiteX45" fmla="*/ 2441084 w 2751137"/>
              <a:gd name="connsiteY45" fmla="*/ 1722786 h 2303463"/>
              <a:gd name="connsiteX46" fmla="*/ 2441575 w 2751137"/>
              <a:gd name="connsiteY46" fmla="*/ 1723170 h 2303463"/>
              <a:gd name="connsiteX47" fmla="*/ 2135422 w 2751137"/>
              <a:gd name="connsiteY47" fmla="*/ 2014537 h 2303463"/>
              <a:gd name="connsiteX48" fmla="*/ 2088294 w 2751137"/>
              <a:gd name="connsiteY48" fmla="*/ 1949150 h 2303463"/>
              <a:gd name="connsiteX49" fmla="*/ 2041525 w 2751137"/>
              <a:gd name="connsiteY49" fmla="*/ 1884123 h 2303463"/>
              <a:gd name="connsiteX50" fmla="*/ 2187407 w 2751137"/>
              <a:gd name="connsiteY50" fmla="*/ 1763633 h 2303463"/>
              <a:gd name="connsiteX51" fmla="*/ 2314839 w 2751137"/>
              <a:gd name="connsiteY51" fmla="*/ 1624124 h 2303463"/>
              <a:gd name="connsiteX52" fmla="*/ 2314575 w 2751137"/>
              <a:gd name="connsiteY52" fmla="*/ 1623914 h 2303463"/>
              <a:gd name="connsiteX53" fmla="*/ 2522394 w 2751137"/>
              <a:gd name="connsiteY53" fmla="*/ 1230312 h 2303463"/>
              <a:gd name="connsiteX54" fmla="*/ 2522543 w 2751137"/>
              <a:gd name="connsiteY54" fmla="*/ 1230360 h 2303463"/>
              <a:gd name="connsiteX55" fmla="*/ 2573856 w 2751137"/>
              <a:gd name="connsiteY55" fmla="*/ 1012255 h 2303463"/>
              <a:gd name="connsiteX56" fmla="*/ 2590722 w 2751137"/>
              <a:gd name="connsiteY56" fmla="*/ 787400 h 2303463"/>
              <a:gd name="connsiteX57" fmla="*/ 1054195 w 2751137"/>
              <a:gd name="connsiteY57" fmla="*/ 3175 h 2303463"/>
              <a:gd name="connsiteX58" fmla="*/ 1422400 w 2751137"/>
              <a:gd name="connsiteY58" fmla="*/ 96257 h 2303463"/>
              <a:gd name="connsiteX59" fmla="*/ 1422072 w 2751137"/>
              <a:gd name="connsiteY59" fmla="*/ 96986 h 2303463"/>
              <a:gd name="connsiteX60" fmla="*/ 1508533 w 2751137"/>
              <a:gd name="connsiteY60" fmla="*/ 141718 h 2303463"/>
              <a:gd name="connsiteX61" fmla="*/ 1589088 w 2751137"/>
              <a:gd name="connsiteY61" fmla="*/ 195773 h 2303463"/>
              <a:gd name="connsiteX62" fmla="*/ 1544612 w 2751137"/>
              <a:gd name="connsiteY62" fmla="*/ 254539 h 2303463"/>
              <a:gd name="connsiteX63" fmla="*/ 1589665 w 2751137"/>
              <a:gd name="connsiteY63" fmla="*/ 195262 h 2303463"/>
              <a:gd name="connsiteX64" fmla="*/ 1730375 w 2751137"/>
              <a:gd name="connsiteY64" fmla="*/ 336033 h 2303463"/>
              <a:gd name="connsiteX65" fmla="*/ 1665432 w 2751137"/>
              <a:gd name="connsiteY65" fmla="*/ 383916 h 2303463"/>
              <a:gd name="connsiteX66" fmla="*/ 1600489 w 2751137"/>
              <a:gd name="connsiteY66" fmla="*/ 431800 h 2303463"/>
              <a:gd name="connsiteX67" fmla="*/ 1550158 w 2751137"/>
              <a:gd name="connsiteY67" fmla="*/ 373701 h 2303463"/>
              <a:gd name="connsiteX68" fmla="*/ 1492383 w 2751137"/>
              <a:gd name="connsiteY68" fmla="*/ 323547 h 2303463"/>
              <a:gd name="connsiteX69" fmla="*/ 1492153 w 2751137"/>
              <a:gd name="connsiteY69" fmla="*/ 323850 h 2303463"/>
              <a:gd name="connsiteX70" fmla="*/ 1355725 w 2751137"/>
              <a:gd name="connsiteY70" fmla="*/ 243622 h 2303463"/>
              <a:gd name="connsiteX71" fmla="*/ 1356080 w 2751137"/>
              <a:gd name="connsiteY71" fmla="*/ 242834 h 2303463"/>
              <a:gd name="connsiteX72" fmla="*/ 1200317 w 2751137"/>
              <a:gd name="connsiteY72" fmla="*/ 189833 h 2303463"/>
              <a:gd name="connsiteX73" fmla="*/ 1039812 w 2751137"/>
              <a:gd name="connsiteY73" fmla="*/ 163463 h 2303463"/>
              <a:gd name="connsiteX74" fmla="*/ 1047003 w 2751137"/>
              <a:gd name="connsiteY74" fmla="*/ 83319 h 2303463"/>
              <a:gd name="connsiteX75" fmla="*/ 984250 w 2751137"/>
              <a:gd name="connsiteY75" fmla="*/ 0 h 2303463"/>
              <a:gd name="connsiteX76" fmla="*/ 1054100 w 2751137"/>
              <a:gd name="connsiteY76" fmla="*/ 2881 h 2303463"/>
              <a:gd name="connsiteX77" fmla="*/ 1046899 w 2751137"/>
              <a:gd name="connsiteY77" fmla="*/ 83197 h 2303463"/>
              <a:gd name="connsiteX78" fmla="*/ 1039698 w 2751137"/>
              <a:gd name="connsiteY78" fmla="*/ 163513 h 2303463"/>
              <a:gd name="connsiteX79" fmla="*/ 984250 w 2751137"/>
              <a:gd name="connsiteY79" fmla="*/ 160992 h 2303463"/>
              <a:gd name="connsiteX80" fmla="*/ 984250 w 2751137"/>
              <a:gd name="connsiteY80" fmla="*/ 160916 h 2303463"/>
              <a:gd name="connsiteX81" fmla="*/ 878039 w 2751137"/>
              <a:gd name="connsiteY81" fmla="*/ 169466 h 2303463"/>
              <a:gd name="connsiteX82" fmla="*/ 774508 w 2751137"/>
              <a:gd name="connsiteY82" fmla="*/ 193617 h 2303463"/>
              <a:gd name="connsiteX83" fmla="*/ 774700 w 2751137"/>
              <a:gd name="connsiteY83" fmla="*/ 194244 h 2303463"/>
              <a:gd name="connsiteX84" fmla="*/ 576250 w 2751137"/>
              <a:gd name="connsiteY84" fmla="*/ 284162 h 2303463"/>
              <a:gd name="connsiteX85" fmla="*/ 576202 w 2751137"/>
              <a:gd name="connsiteY85" fmla="*/ 284081 h 2303463"/>
              <a:gd name="connsiteX86" fmla="*/ 498742 w 2751137"/>
              <a:gd name="connsiteY86" fmla="*/ 336684 h 2303463"/>
              <a:gd name="connsiteX87" fmla="*/ 428757 w 2751137"/>
              <a:gd name="connsiteY87" fmla="*/ 396875 h 2303463"/>
              <a:gd name="connsiteX88" fmla="*/ 428471 w 2751137"/>
              <a:gd name="connsiteY88" fmla="*/ 396578 h 2303463"/>
              <a:gd name="connsiteX89" fmla="*/ 366188 w 2751137"/>
              <a:gd name="connsiteY89" fmla="*/ 463403 h 2303463"/>
              <a:gd name="connsiteX90" fmla="*/ 311837 w 2751137"/>
              <a:gd name="connsiteY90" fmla="*/ 536575 h 2303463"/>
              <a:gd name="connsiteX91" fmla="*/ 244639 w 2751137"/>
              <a:gd name="connsiteY91" fmla="*/ 492484 h 2303463"/>
              <a:gd name="connsiteX92" fmla="*/ 185720 w 2751137"/>
              <a:gd name="connsiteY92" fmla="*/ 453301 h 2303463"/>
              <a:gd name="connsiteX93" fmla="*/ 244046 w 2751137"/>
              <a:gd name="connsiteY93" fmla="*/ 492272 h 2303463"/>
              <a:gd name="connsiteX94" fmla="*/ 311150 w 2751137"/>
              <a:gd name="connsiteY94" fmla="*/ 536510 h 2303463"/>
              <a:gd name="connsiteX95" fmla="*/ 176942 w 2751137"/>
              <a:gd name="connsiteY95" fmla="*/ 881063 h 2303463"/>
              <a:gd name="connsiteX96" fmla="*/ 176187 w 2751137"/>
              <a:gd name="connsiteY96" fmla="*/ 880936 h 2303463"/>
              <a:gd name="connsiteX97" fmla="*/ 164414 w 2751137"/>
              <a:gd name="connsiteY97" fmla="*/ 976007 h 2303463"/>
              <a:gd name="connsiteX98" fmla="*/ 160422 w 2751137"/>
              <a:gd name="connsiteY98" fmla="*/ 1071562 h 2303463"/>
              <a:gd name="connsiteX99" fmla="*/ 161170 w 2751137"/>
              <a:gd name="connsiteY99" fmla="*/ 1071562 h 2303463"/>
              <a:gd name="connsiteX100" fmla="*/ 220663 w 2751137"/>
              <a:gd name="connsiteY100" fmla="*/ 1426756 h 2303463"/>
              <a:gd name="connsiteX101" fmla="*/ 144585 w 2751137"/>
              <a:gd name="connsiteY101" fmla="*/ 1453333 h 2303463"/>
              <a:gd name="connsiteX102" fmla="*/ 68506 w 2751137"/>
              <a:gd name="connsiteY102" fmla="*/ 1479550 h 2303463"/>
              <a:gd name="connsiteX103" fmla="*/ 4265 w 2751137"/>
              <a:gd name="connsiteY103" fmla="*/ 1175764 h 2303463"/>
              <a:gd name="connsiteX104" fmla="*/ 0 w 2751137"/>
              <a:gd name="connsiteY104" fmla="*/ 1071563 h 2303463"/>
              <a:gd name="connsiteX105" fmla="*/ 0 w 2751137"/>
              <a:gd name="connsiteY105" fmla="*/ 1071562 h 2303463"/>
              <a:gd name="connsiteX106" fmla="*/ 4576 w 2751137"/>
              <a:gd name="connsiteY106" fmla="*/ 962684 h 2303463"/>
              <a:gd name="connsiteX107" fmla="*/ 18303 w 2751137"/>
              <a:gd name="connsiteY107" fmla="*/ 854075 h 2303463"/>
              <a:gd name="connsiteX108" fmla="*/ 19102 w 2751137"/>
              <a:gd name="connsiteY108" fmla="*/ 854210 h 2303463"/>
              <a:gd name="connsiteX109" fmla="*/ 42868 w 2751137"/>
              <a:gd name="connsiteY109" fmla="*/ 745674 h 2303463"/>
              <a:gd name="connsiteX110" fmla="*/ 177301 w 2751137"/>
              <a:gd name="connsiteY110" fmla="*/ 447675 h 2303463"/>
              <a:gd name="connsiteX111" fmla="*/ 177812 w 2751137"/>
              <a:gd name="connsiteY111" fmla="*/ 448017 h 2303463"/>
              <a:gd name="connsiteX112" fmla="*/ 242797 w 2751137"/>
              <a:gd name="connsiteY112" fmla="*/ 360881 h 2303463"/>
              <a:gd name="connsiteX113" fmla="*/ 317227 w 2751137"/>
              <a:gd name="connsiteY113" fmla="*/ 280987 h 2303463"/>
              <a:gd name="connsiteX114" fmla="*/ 344628 w 2751137"/>
              <a:gd name="connsiteY114" fmla="*/ 309379 h 2303463"/>
              <a:gd name="connsiteX115" fmla="*/ 317500 w 2751137"/>
              <a:gd name="connsiteY115" fmla="*/ 281165 h 2303463"/>
              <a:gd name="connsiteX116" fmla="*/ 493717 w 2751137"/>
              <a:gd name="connsiteY116" fmla="*/ 146050 h 2303463"/>
              <a:gd name="connsiteX117" fmla="*/ 534990 w 2751137"/>
              <a:gd name="connsiteY117" fmla="*/ 215045 h 2303463"/>
              <a:gd name="connsiteX118" fmla="*/ 559088 w 2751137"/>
              <a:gd name="connsiteY118" fmla="*/ 255329 h 2303463"/>
              <a:gd name="connsiteX119" fmla="*/ 534981 w 2751137"/>
              <a:gd name="connsiteY119" fmla="*/ 214828 h 2303463"/>
              <a:gd name="connsiteX120" fmla="*/ 493712 w 2751137"/>
              <a:gd name="connsiteY120" fmla="*/ 145494 h 2303463"/>
              <a:gd name="connsiteX121" fmla="*/ 607606 w 2751137"/>
              <a:gd name="connsiteY121" fmla="*/ 85413 h 2303463"/>
              <a:gd name="connsiteX122" fmla="*/ 727163 w 2751137"/>
              <a:gd name="connsiteY122" fmla="*/ 39887 h 2303463"/>
              <a:gd name="connsiteX123" fmla="*/ 727075 w 2751137"/>
              <a:gd name="connsiteY123" fmla="*/ 39599 h 2303463"/>
              <a:gd name="connsiteX124" fmla="*/ 984250 w 2751137"/>
              <a:gd name="connsiteY124" fmla="*/ 0 h 2303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751137" h="2303463">
                <a:moveTo>
                  <a:pt x="2041336" y="1884362"/>
                </a:moveTo>
                <a:lnTo>
                  <a:pt x="2088082" y="1949296"/>
                </a:lnTo>
                <a:lnTo>
                  <a:pt x="2135187" y="2014588"/>
                </a:lnTo>
                <a:cubicBezTo>
                  <a:pt x="2077834" y="2055485"/>
                  <a:pt x="2017783" y="2092705"/>
                  <a:pt x="1955620" y="2125889"/>
                </a:cubicBezTo>
                <a:lnTo>
                  <a:pt x="1763484" y="2212926"/>
                </a:lnTo>
                <a:lnTo>
                  <a:pt x="1763712" y="2213526"/>
                </a:lnTo>
                <a:cubicBezTo>
                  <a:pt x="1608922" y="2271573"/>
                  <a:pt x="1449452" y="2303463"/>
                  <a:pt x="1287462" y="2303463"/>
                </a:cubicBezTo>
                <a:cubicBezTo>
                  <a:pt x="1247015" y="2303463"/>
                  <a:pt x="1206389" y="2301393"/>
                  <a:pt x="1165629" y="2297252"/>
                </a:cubicBezTo>
                <a:lnTo>
                  <a:pt x="1043356" y="2278673"/>
                </a:lnTo>
                <a:lnTo>
                  <a:pt x="1043160" y="2279650"/>
                </a:lnTo>
                <a:cubicBezTo>
                  <a:pt x="897831" y="2250123"/>
                  <a:pt x="755732" y="2197909"/>
                  <a:pt x="625475" y="2124811"/>
                </a:cubicBezTo>
                <a:lnTo>
                  <a:pt x="664588" y="2054593"/>
                </a:lnTo>
                <a:lnTo>
                  <a:pt x="703701" y="1984375"/>
                </a:lnTo>
                <a:cubicBezTo>
                  <a:pt x="819605" y="2049192"/>
                  <a:pt x="945916" y="2095644"/>
                  <a:pt x="1074738" y="2121930"/>
                </a:cubicBezTo>
                <a:lnTo>
                  <a:pt x="1058949" y="2200790"/>
                </a:lnTo>
                <a:lnTo>
                  <a:pt x="1058752" y="2201775"/>
                </a:lnTo>
                <a:lnTo>
                  <a:pt x="1059165" y="2199759"/>
                </a:lnTo>
                <a:lnTo>
                  <a:pt x="1075344" y="2120900"/>
                </a:lnTo>
                <a:cubicBezTo>
                  <a:pt x="1146170" y="2135304"/>
                  <a:pt x="1216995" y="2142505"/>
                  <a:pt x="1287462" y="2142505"/>
                </a:cubicBezTo>
                <a:lnTo>
                  <a:pt x="1287462" y="2143296"/>
                </a:lnTo>
                <a:cubicBezTo>
                  <a:pt x="1430013" y="2143296"/>
                  <a:pt x="1570404" y="2114989"/>
                  <a:pt x="1706836" y="2063750"/>
                </a:cubicBezTo>
                <a:lnTo>
                  <a:pt x="1708420" y="2067922"/>
                </a:lnTo>
                <a:lnTo>
                  <a:pt x="1706562" y="2063019"/>
                </a:lnTo>
                <a:cubicBezTo>
                  <a:pt x="1825225" y="2018175"/>
                  <a:pt x="1938135" y="1958264"/>
                  <a:pt x="2041336" y="1884362"/>
                </a:cubicBezTo>
                <a:close/>
                <a:moveTo>
                  <a:pt x="398959" y="1738312"/>
                </a:moveTo>
                <a:cubicBezTo>
                  <a:pt x="484623" y="1837714"/>
                  <a:pt x="588566" y="1919890"/>
                  <a:pt x="703262" y="1984124"/>
                </a:cubicBezTo>
                <a:lnTo>
                  <a:pt x="664193" y="2054100"/>
                </a:lnTo>
                <a:lnTo>
                  <a:pt x="625125" y="2124075"/>
                </a:lnTo>
                <a:cubicBezTo>
                  <a:pt x="494300" y="2050870"/>
                  <a:pt x="375303" y="1956493"/>
                  <a:pt x="277812" y="1843096"/>
                </a:cubicBezTo>
                <a:lnTo>
                  <a:pt x="338386" y="1790704"/>
                </a:lnTo>
                <a:close/>
                <a:moveTo>
                  <a:pt x="220054" y="1427162"/>
                </a:moveTo>
                <a:cubicBezTo>
                  <a:pt x="259260" y="1539681"/>
                  <a:pt x="318610" y="1645370"/>
                  <a:pt x="398462" y="1738117"/>
                </a:cubicBezTo>
                <a:lnTo>
                  <a:pt x="337674" y="1790602"/>
                </a:lnTo>
                <a:lnTo>
                  <a:pt x="276885" y="1843087"/>
                </a:lnTo>
                <a:cubicBezTo>
                  <a:pt x="183365" y="1734882"/>
                  <a:pt x="114303" y="1611578"/>
                  <a:pt x="68262" y="1480007"/>
                </a:cubicBezTo>
                <a:lnTo>
                  <a:pt x="144158" y="1453764"/>
                </a:lnTo>
                <a:close/>
                <a:moveTo>
                  <a:pt x="2590722" y="787400"/>
                </a:moveTo>
                <a:lnTo>
                  <a:pt x="2670750" y="787400"/>
                </a:lnTo>
                <a:lnTo>
                  <a:pt x="2751137" y="787400"/>
                </a:lnTo>
                <a:cubicBezTo>
                  <a:pt x="2751137" y="955268"/>
                  <a:pt x="2726016" y="1122059"/>
                  <a:pt x="2675057" y="1279525"/>
                </a:cubicBezTo>
                <a:lnTo>
                  <a:pt x="2598976" y="1255134"/>
                </a:lnTo>
                <a:lnTo>
                  <a:pt x="2543515" y="1237177"/>
                </a:lnTo>
                <a:lnTo>
                  <a:pt x="2598846" y="1255160"/>
                </a:lnTo>
                <a:lnTo>
                  <a:pt x="2674938" y="1279647"/>
                </a:lnTo>
                <a:cubicBezTo>
                  <a:pt x="2636443" y="1399294"/>
                  <a:pt x="2583008" y="1513878"/>
                  <a:pt x="2514178" y="1620358"/>
                </a:cubicBezTo>
                <a:lnTo>
                  <a:pt x="2441084" y="1722786"/>
                </a:lnTo>
                <a:lnTo>
                  <a:pt x="2441575" y="1723170"/>
                </a:lnTo>
                <a:cubicBezTo>
                  <a:pt x="2353794" y="1834184"/>
                  <a:pt x="2250184" y="1931905"/>
                  <a:pt x="2135422" y="2014537"/>
                </a:cubicBezTo>
                <a:lnTo>
                  <a:pt x="2088294" y="1949150"/>
                </a:lnTo>
                <a:lnTo>
                  <a:pt x="2041525" y="1884123"/>
                </a:lnTo>
                <a:cubicBezTo>
                  <a:pt x="2092791" y="1847298"/>
                  <a:pt x="2141628" y="1807060"/>
                  <a:pt x="2187407" y="1763633"/>
                </a:cubicBezTo>
                <a:lnTo>
                  <a:pt x="2314839" y="1624124"/>
                </a:lnTo>
                <a:lnTo>
                  <a:pt x="2314575" y="1623914"/>
                </a:lnTo>
                <a:cubicBezTo>
                  <a:pt x="2407896" y="1505077"/>
                  <a:pt x="2476810" y="1371836"/>
                  <a:pt x="2522394" y="1230312"/>
                </a:cubicBezTo>
                <a:lnTo>
                  <a:pt x="2522543" y="1230360"/>
                </a:lnTo>
                <a:lnTo>
                  <a:pt x="2573856" y="1012255"/>
                </a:lnTo>
                <a:cubicBezTo>
                  <a:pt x="2585160" y="938140"/>
                  <a:pt x="2590722" y="862905"/>
                  <a:pt x="2590722" y="787400"/>
                </a:cubicBezTo>
                <a:close/>
                <a:moveTo>
                  <a:pt x="1054195" y="3175"/>
                </a:moveTo>
                <a:cubicBezTo>
                  <a:pt x="1177529" y="14316"/>
                  <a:pt x="1305897" y="44145"/>
                  <a:pt x="1422400" y="96257"/>
                </a:cubicBezTo>
                <a:lnTo>
                  <a:pt x="1422072" y="96986"/>
                </a:lnTo>
                <a:lnTo>
                  <a:pt x="1508533" y="141718"/>
                </a:lnTo>
                <a:cubicBezTo>
                  <a:pt x="1536492" y="158177"/>
                  <a:pt x="1563418" y="176166"/>
                  <a:pt x="1589088" y="195773"/>
                </a:cubicBezTo>
                <a:lnTo>
                  <a:pt x="1544612" y="254539"/>
                </a:lnTo>
                <a:lnTo>
                  <a:pt x="1589665" y="195262"/>
                </a:lnTo>
                <a:cubicBezTo>
                  <a:pt x="1642702" y="235225"/>
                  <a:pt x="1690327" y="282029"/>
                  <a:pt x="1730375" y="336033"/>
                </a:cubicBezTo>
                <a:lnTo>
                  <a:pt x="1665432" y="383916"/>
                </a:lnTo>
                <a:lnTo>
                  <a:pt x="1600489" y="431800"/>
                </a:lnTo>
                <a:cubicBezTo>
                  <a:pt x="1585155" y="411099"/>
                  <a:pt x="1568288" y="391747"/>
                  <a:pt x="1550158" y="373701"/>
                </a:cubicBezTo>
                <a:lnTo>
                  <a:pt x="1492383" y="323547"/>
                </a:lnTo>
                <a:lnTo>
                  <a:pt x="1492153" y="323850"/>
                </a:lnTo>
                <a:cubicBezTo>
                  <a:pt x="1450507" y="291831"/>
                  <a:pt x="1404193" y="265568"/>
                  <a:pt x="1355725" y="243622"/>
                </a:cubicBezTo>
                <a:lnTo>
                  <a:pt x="1356080" y="242834"/>
                </a:lnTo>
                <a:lnTo>
                  <a:pt x="1200317" y="189833"/>
                </a:lnTo>
                <a:cubicBezTo>
                  <a:pt x="1146965" y="176760"/>
                  <a:pt x="1092849" y="168135"/>
                  <a:pt x="1039812" y="163463"/>
                </a:cubicBezTo>
                <a:lnTo>
                  <a:pt x="1047003" y="83319"/>
                </a:lnTo>
                <a:close/>
                <a:moveTo>
                  <a:pt x="984250" y="0"/>
                </a:moveTo>
                <a:cubicBezTo>
                  <a:pt x="1007294" y="0"/>
                  <a:pt x="1030697" y="1080"/>
                  <a:pt x="1054100" y="2881"/>
                </a:cubicBezTo>
                <a:lnTo>
                  <a:pt x="1046899" y="83197"/>
                </a:lnTo>
                <a:lnTo>
                  <a:pt x="1039698" y="163513"/>
                </a:lnTo>
                <a:cubicBezTo>
                  <a:pt x="1021336" y="161712"/>
                  <a:pt x="1002613" y="160992"/>
                  <a:pt x="984250" y="160992"/>
                </a:cubicBezTo>
                <a:lnTo>
                  <a:pt x="984250" y="160916"/>
                </a:lnTo>
                <a:cubicBezTo>
                  <a:pt x="948591" y="160916"/>
                  <a:pt x="913113" y="163886"/>
                  <a:pt x="878039" y="169466"/>
                </a:cubicBezTo>
                <a:lnTo>
                  <a:pt x="774508" y="193617"/>
                </a:lnTo>
                <a:lnTo>
                  <a:pt x="774700" y="194244"/>
                </a:lnTo>
                <a:cubicBezTo>
                  <a:pt x="705081" y="215550"/>
                  <a:pt x="638692" y="246245"/>
                  <a:pt x="576250" y="284162"/>
                </a:cubicBezTo>
                <a:lnTo>
                  <a:pt x="576202" y="284081"/>
                </a:lnTo>
                <a:lnTo>
                  <a:pt x="498742" y="336684"/>
                </a:lnTo>
                <a:cubicBezTo>
                  <a:pt x="474158" y="355550"/>
                  <a:pt x="450829" y="375673"/>
                  <a:pt x="428757" y="396875"/>
                </a:cubicBezTo>
                <a:lnTo>
                  <a:pt x="428471" y="396578"/>
                </a:lnTo>
                <a:lnTo>
                  <a:pt x="366188" y="463403"/>
                </a:lnTo>
                <a:cubicBezTo>
                  <a:pt x="346693" y="486838"/>
                  <a:pt x="328546" y="511303"/>
                  <a:pt x="311837" y="536575"/>
                </a:cubicBezTo>
                <a:lnTo>
                  <a:pt x="244639" y="492484"/>
                </a:lnTo>
                <a:lnTo>
                  <a:pt x="185720" y="453301"/>
                </a:lnTo>
                <a:lnTo>
                  <a:pt x="244046" y="492272"/>
                </a:lnTo>
                <a:lnTo>
                  <a:pt x="311150" y="536510"/>
                </a:lnTo>
                <a:cubicBezTo>
                  <a:pt x="243328" y="638653"/>
                  <a:pt x="198114" y="755902"/>
                  <a:pt x="176942" y="881063"/>
                </a:cubicBezTo>
                <a:lnTo>
                  <a:pt x="176187" y="880936"/>
                </a:lnTo>
                <a:lnTo>
                  <a:pt x="164414" y="976007"/>
                </a:lnTo>
                <a:lnTo>
                  <a:pt x="160422" y="1071562"/>
                </a:lnTo>
                <a:lnTo>
                  <a:pt x="161170" y="1071562"/>
                </a:lnTo>
                <a:cubicBezTo>
                  <a:pt x="161170" y="1192953"/>
                  <a:pt x="180641" y="1313266"/>
                  <a:pt x="220663" y="1426756"/>
                </a:cubicBezTo>
                <a:lnTo>
                  <a:pt x="144585" y="1453333"/>
                </a:lnTo>
                <a:lnTo>
                  <a:pt x="68506" y="1479550"/>
                </a:lnTo>
                <a:cubicBezTo>
                  <a:pt x="34163" y="1381773"/>
                  <a:pt x="12800" y="1279552"/>
                  <a:pt x="4265" y="1175764"/>
                </a:cubicBezTo>
                <a:lnTo>
                  <a:pt x="0" y="1071563"/>
                </a:lnTo>
                <a:lnTo>
                  <a:pt x="0" y="1071562"/>
                </a:lnTo>
                <a:lnTo>
                  <a:pt x="4576" y="962684"/>
                </a:lnTo>
                <a:cubicBezTo>
                  <a:pt x="7626" y="926361"/>
                  <a:pt x="12202" y="890083"/>
                  <a:pt x="18303" y="854075"/>
                </a:cubicBezTo>
                <a:lnTo>
                  <a:pt x="19102" y="854210"/>
                </a:lnTo>
                <a:lnTo>
                  <a:pt x="42868" y="745674"/>
                </a:lnTo>
                <a:cubicBezTo>
                  <a:pt x="72137" y="638856"/>
                  <a:pt x="117553" y="538309"/>
                  <a:pt x="177301" y="447675"/>
                </a:cubicBezTo>
                <a:lnTo>
                  <a:pt x="177812" y="448017"/>
                </a:lnTo>
                <a:lnTo>
                  <a:pt x="242797" y="360881"/>
                </a:lnTo>
                <a:cubicBezTo>
                  <a:pt x="266020" y="332965"/>
                  <a:pt x="290815" y="306259"/>
                  <a:pt x="317227" y="280987"/>
                </a:cubicBezTo>
                <a:lnTo>
                  <a:pt x="344628" y="309379"/>
                </a:lnTo>
                <a:lnTo>
                  <a:pt x="317500" y="281165"/>
                </a:lnTo>
                <a:cubicBezTo>
                  <a:pt x="370257" y="230497"/>
                  <a:pt x="429116" y="184860"/>
                  <a:pt x="493717" y="146050"/>
                </a:cubicBezTo>
                <a:lnTo>
                  <a:pt x="534990" y="215045"/>
                </a:lnTo>
                <a:lnTo>
                  <a:pt x="559088" y="255329"/>
                </a:lnTo>
                <a:lnTo>
                  <a:pt x="534981" y="214828"/>
                </a:lnTo>
                <a:lnTo>
                  <a:pt x="493712" y="145494"/>
                </a:lnTo>
                <a:cubicBezTo>
                  <a:pt x="530496" y="123285"/>
                  <a:pt x="568535" y="103153"/>
                  <a:pt x="607606" y="85413"/>
                </a:cubicBezTo>
                <a:lnTo>
                  <a:pt x="727163" y="39887"/>
                </a:lnTo>
                <a:lnTo>
                  <a:pt x="727075" y="39599"/>
                </a:lnTo>
                <a:cubicBezTo>
                  <a:pt x="810278" y="14040"/>
                  <a:pt x="896724" y="0"/>
                  <a:pt x="984250" y="0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0E47B2B-00CD-44F0-91F8-E24CCAB5863D}"/>
              </a:ext>
            </a:extLst>
          </p:cNvPr>
          <p:cNvSpPr>
            <a:spLocks/>
          </p:cNvSpPr>
          <p:nvPr/>
        </p:nvSpPr>
        <p:spPr bwMode="auto">
          <a:xfrm>
            <a:off x="6010707" y="2078028"/>
            <a:ext cx="1260912" cy="689449"/>
          </a:xfrm>
          <a:custGeom>
            <a:avLst/>
            <a:gdLst>
              <a:gd name="connsiteX0" fmla="*/ 0 w 1408113"/>
              <a:gd name="connsiteY0" fmla="*/ 0 h 769937"/>
              <a:gd name="connsiteX1" fmla="*/ 458593 w 1408113"/>
              <a:gd name="connsiteY1" fmla="*/ 60158 h 769937"/>
              <a:gd name="connsiteX2" fmla="*/ 606093 w 1408113"/>
              <a:gd name="connsiteY2" fmla="*/ 105498 h 769937"/>
              <a:gd name="connsiteX3" fmla="*/ 606349 w 1408113"/>
              <a:gd name="connsiteY3" fmla="*/ 104775 h 769937"/>
              <a:gd name="connsiteX4" fmla="*/ 606417 w 1408113"/>
              <a:gd name="connsiteY4" fmla="*/ 104802 h 769937"/>
              <a:gd name="connsiteX5" fmla="*/ 721659 w 1408113"/>
              <a:gd name="connsiteY5" fmla="*/ 150247 h 769937"/>
              <a:gd name="connsiteX6" fmla="*/ 1046163 w 1408113"/>
              <a:gd name="connsiteY6" fmla="*/ 331218 h 769937"/>
              <a:gd name="connsiteX7" fmla="*/ 1000170 w 1408113"/>
              <a:gd name="connsiteY7" fmla="*/ 397564 h 769937"/>
              <a:gd name="connsiteX8" fmla="*/ 988716 w 1408113"/>
              <a:gd name="connsiteY8" fmla="*/ 413997 h 769937"/>
              <a:gd name="connsiteX9" fmla="*/ 1000102 w 1408113"/>
              <a:gd name="connsiteY9" fmla="*/ 397761 h 769937"/>
              <a:gd name="connsiteX10" fmla="*/ 1046115 w 1408113"/>
              <a:gd name="connsiteY10" fmla="*/ 331787 h 769937"/>
              <a:gd name="connsiteX11" fmla="*/ 1239516 w 1408113"/>
              <a:gd name="connsiteY11" fmla="*/ 487847 h 769937"/>
              <a:gd name="connsiteX12" fmla="*/ 1407935 w 1408113"/>
              <a:gd name="connsiteY12" fmla="*/ 670067 h 769937"/>
              <a:gd name="connsiteX13" fmla="*/ 1408113 w 1408113"/>
              <a:gd name="connsiteY13" fmla="*/ 669925 h 769937"/>
              <a:gd name="connsiteX14" fmla="*/ 1408113 w 1408113"/>
              <a:gd name="connsiteY14" fmla="*/ 670260 h 769937"/>
              <a:gd name="connsiteX15" fmla="*/ 1408113 w 1408113"/>
              <a:gd name="connsiteY15" fmla="*/ 671513 h 769937"/>
              <a:gd name="connsiteX16" fmla="*/ 1344613 w 1408113"/>
              <a:gd name="connsiteY16" fmla="*/ 720725 h 769937"/>
              <a:gd name="connsiteX17" fmla="*/ 1365023 w 1408113"/>
              <a:gd name="connsiteY17" fmla="*/ 704397 h 769937"/>
              <a:gd name="connsiteX18" fmla="*/ 1345204 w 1408113"/>
              <a:gd name="connsiteY18" fmla="*/ 720098 h 769937"/>
              <a:gd name="connsiteX19" fmla="*/ 1282295 w 1408113"/>
              <a:gd name="connsiteY19" fmla="*/ 769937 h 769937"/>
              <a:gd name="connsiteX20" fmla="*/ 1129380 w 1408113"/>
              <a:gd name="connsiteY20" fmla="*/ 604555 h 769937"/>
              <a:gd name="connsiteX21" fmla="*/ 954222 w 1408113"/>
              <a:gd name="connsiteY21" fmla="*/ 463483 h 769937"/>
              <a:gd name="connsiteX22" fmla="*/ 954176 w 1408113"/>
              <a:gd name="connsiteY22" fmla="*/ 463550 h 769937"/>
              <a:gd name="connsiteX23" fmla="*/ 552450 w 1408113"/>
              <a:gd name="connsiteY23" fmla="*/ 256939 h 769937"/>
              <a:gd name="connsiteX24" fmla="*/ 552451 w 1408113"/>
              <a:gd name="connsiteY24" fmla="*/ 256937 h 769937"/>
              <a:gd name="connsiteX25" fmla="*/ 418305 w 1408113"/>
              <a:gd name="connsiteY25" fmla="*/ 215560 h 769937"/>
              <a:gd name="connsiteX26" fmla="*/ 0 w 1408113"/>
              <a:gd name="connsiteY26" fmla="*/ 160555 h 769937"/>
              <a:gd name="connsiteX27" fmla="*/ 0 w 1408113"/>
              <a:gd name="connsiteY27" fmla="*/ 80098 h 769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08113" h="769937">
                <a:moveTo>
                  <a:pt x="0" y="0"/>
                </a:moveTo>
                <a:cubicBezTo>
                  <a:pt x="154482" y="0"/>
                  <a:pt x="308964" y="20810"/>
                  <a:pt x="458593" y="60158"/>
                </a:cubicBezTo>
                <a:lnTo>
                  <a:pt x="606093" y="105498"/>
                </a:lnTo>
                <a:lnTo>
                  <a:pt x="606349" y="104775"/>
                </a:lnTo>
                <a:lnTo>
                  <a:pt x="606417" y="104802"/>
                </a:lnTo>
                <a:lnTo>
                  <a:pt x="721659" y="150247"/>
                </a:lnTo>
                <a:cubicBezTo>
                  <a:pt x="835486" y="199517"/>
                  <a:pt x="944564" y="260094"/>
                  <a:pt x="1046163" y="331218"/>
                </a:cubicBezTo>
                <a:lnTo>
                  <a:pt x="1000170" y="397564"/>
                </a:lnTo>
                <a:lnTo>
                  <a:pt x="988716" y="413997"/>
                </a:lnTo>
                <a:lnTo>
                  <a:pt x="1000102" y="397761"/>
                </a:lnTo>
                <a:lnTo>
                  <a:pt x="1046115" y="331787"/>
                </a:lnTo>
                <a:cubicBezTo>
                  <a:pt x="1114237" y="379295"/>
                  <a:pt x="1178944" y="431375"/>
                  <a:pt x="1239516" y="487847"/>
                </a:cubicBezTo>
                <a:lnTo>
                  <a:pt x="1407935" y="670067"/>
                </a:lnTo>
                <a:lnTo>
                  <a:pt x="1408113" y="669925"/>
                </a:lnTo>
                <a:lnTo>
                  <a:pt x="1408113" y="670260"/>
                </a:lnTo>
                <a:lnTo>
                  <a:pt x="1408113" y="671513"/>
                </a:lnTo>
                <a:lnTo>
                  <a:pt x="1344613" y="720725"/>
                </a:lnTo>
                <a:lnTo>
                  <a:pt x="1365023" y="704397"/>
                </a:lnTo>
                <a:lnTo>
                  <a:pt x="1345204" y="720098"/>
                </a:lnTo>
                <a:lnTo>
                  <a:pt x="1282295" y="769937"/>
                </a:lnTo>
                <a:cubicBezTo>
                  <a:pt x="1235562" y="710955"/>
                  <a:pt x="1184336" y="655738"/>
                  <a:pt x="1129380" y="604555"/>
                </a:cubicBezTo>
                <a:lnTo>
                  <a:pt x="954222" y="463483"/>
                </a:lnTo>
                <a:lnTo>
                  <a:pt x="954176" y="463550"/>
                </a:lnTo>
                <a:cubicBezTo>
                  <a:pt x="830568" y="377011"/>
                  <a:pt x="694743" y="307420"/>
                  <a:pt x="552450" y="256939"/>
                </a:cubicBezTo>
                <a:lnTo>
                  <a:pt x="552451" y="256937"/>
                </a:lnTo>
                <a:lnTo>
                  <a:pt x="418305" y="215560"/>
                </a:lnTo>
                <a:cubicBezTo>
                  <a:pt x="281802" y="179547"/>
                  <a:pt x="141002" y="160555"/>
                  <a:pt x="0" y="160555"/>
                </a:cubicBezTo>
                <a:lnTo>
                  <a:pt x="0" y="80098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4EB7BBC-7FF6-442E-B77E-C9523B917A5C}"/>
              </a:ext>
            </a:extLst>
          </p:cNvPr>
          <p:cNvSpPr>
            <a:spLocks/>
          </p:cNvSpPr>
          <p:nvPr/>
        </p:nvSpPr>
        <p:spPr bwMode="auto">
          <a:xfrm>
            <a:off x="4304850" y="2230133"/>
            <a:ext cx="1094592" cy="1596397"/>
          </a:xfrm>
          <a:custGeom>
            <a:avLst/>
            <a:gdLst>
              <a:gd name="connsiteX0" fmla="*/ 410295 w 1222376"/>
              <a:gd name="connsiteY0" fmla="*/ 585788 h 1782763"/>
              <a:gd name="connsiteX1" fmla="*/ 473255 w 1222376"/>
              <a:gd name="connsiteY1" fmla="*/ 635402 h 1782763"/>
              <a:gd name="connsiteX2" fmla="*/ 536575 w 1222376"/>
              <a:gd name="connsiteY2" fmla="*/ 685375 h 1782763"/>
              <a:gd name="connsiteX3" fmla="*/ 303082 w 1222376"/>
              <a:gd name="connsiteY3" fmla="*/ 1074738 h 1782763"/>
              <a:gd name="connsiteX4" fmla="*/ 302842 w 1222376"/>
              <a:gd name="connsiteY4" fmla="*/ 1074634 h 1782763"/>
              <a:gd name="connsiteX5" fmla="*/ 240158 w 1222376"/>
              <a:gd name="connsiteY5" fmla="*/ 1244728 h 1782763"/>
              <a:gd name="connsiteX6" fmla="*/ 160588 w 1222376"/>
              <a:gd name="connsiteY6" fmla="*/ 1782763 h 1782763"/>
              <a:gd name="connsiteX7" fmla="*/ 80474 w 1222376"/>
              <a:gd name="connsiteY7" fmla="*/ 1782763 h 1782763"/>
              <a:gd name="connsiteX8" fmla="*/ 0 w 1222376"/>
              <a:gd name="connsiteY8" fmla="*/ 1782763 h 1782763"/>
              <a:gd name="connsiteX9" fmla="*/ 155918 w 1222376"/>
              <a:gd name="connsiteY9" fmla="*/ 1009650 h 1782763"/>
              <a:gd name="connsiteX10" fmla="*/ 156062 w 1222376"/>
              <a:gd name="connsiteY10" fmla="*/ 1009713 h 1782763"/>
              <a:gd name="connsiteX11" fmla="*/ 208732 w 1222376"/>
              <a:gd name="connsiteY11" fmla="*/ 898286 h 1782763"/>
              <a:gd name="connsiteX12" fmla="*/ 410295 w 1222376"/>
              <a:gd name="connsiteY12" fmla="*/ 585788 h 1782763"/>
              <a:gd name="connsiteX13" fmla="*/ 762901 w 1222376"/>
              <a:gd name="connsiteY13" fmla="*/ 238125 h 1782763"/>
              <a:gd name="connsiteX14" fmla="*/ 811663 w 1222376"/>
              <a:gd name="connsiteY14" fmla="*/ 301647 h 1782763"/>
              <a:gd name="connsiteX15" fmla="*/ 860426 w 1222376"/>
              <a:gd name="connsiteY15" fmla="*/ 365168 h 1782763"/>
              <a:gd name="connsiteX16" fmla="*/ 537014 w 1222376"/>
              <a:gd name="connsiteY16" fmla="*/ 684213 h 1782763"/>
              <a:gd name="connsiteX17" fmla="*/ 473909 w 1222376"/>
              <a:gd name="connsiteY17" fmla="*/ 634329 h 1782763"/>
              <a:gd name="connsiteX18" fmla="*/ 411163 w 1222376"/>
              <a:gd name="connsiteY18" fmla="*/ 584803 h 1782763"/>
              <a:gd name="connsiteX19" fmla="*/ 762901 w 1222376"/>
              <a:gd name="connsiteY19" fmla="*/ 238125 h 1782763"/>
              <a:gd name="connsiteX20" fmla="*/ 1154886 w 1222376"/>
              <a:gd name="connsiteY20" fmla="*/ 0 h 1782763"/>
              <a:gd name="connsiteX21" fmla="*/ 1188631 w 1222376"/>
              <a:gd name="connsiteY21" fmla="*/ 73025 h 1782763"/>
              <a:gd name="connsiteX22" fmla="*/ 1222376 w 1222376"/>
              <a:gd name="connsiteY22" fmla="*/ 146050 h 1782763"/>
              <a:gd name="connsiteX23" fmla="*/ 861233 w 1222376"/>
              <a:gd name="connsiteY23" fmla="*/ 365125 h 1782763"/>
              <a:gd name="connsiteX24" fmla="*/ 812411 w 1222376"/>
              <a:gd name="connsiteY24" fmla="*/ 301453 h 1782763"/>
              <a:gd name="connsiteX25" fmla="*/ 763588 w 1222376"/>
              <a:gd name="connsiteY25" fmla="*/ 237781 h 1782763"/>
              <a:gd name="connsiteX26" fmla="*/ 1154886 w 1222376"/>
              <a:gd name="connsiteY26" fmla="*/ 0 h 178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22376" h="1782763">
                <a:moveTo>
                  <a:pt x="410295" y="585788"/>
                </a:moveTo>
                <a:lnTo>
                  <a:pt x="473255" y="635402"/>
                </a:lnTo>
                <a:lnTo>
                  <a:pt x="536575" y="685375"/>
                </a:lnTo>
                <a:cubicBezTo>
                  <a:pt x="442315" y="804377"/>
                  <a:pt x="363524" y="935243"/>
                  <a:pt x="303082" y="1074738"/>
                </a:cubicBezTo>
                <a:lnTo>
                  <a:pt x="302842" y="1074634"/>
                </a:lnTo>
                <a:lnTo>
                  <a:pt x="240158" y="1244728"/>
                </a:lnTo>
                <a:cubicBezTo>
                  <a:pt x="186455" y="1418715"/>
                  <a:pt x="160588" y="1600537"/>
                  <a:pt x="160588" y="1782763"/>
                </a:cubicBezTo>
                <a:lnTo>
                  <a:pt x="80474" y="1782763"/>
                </a:lnTo>
                <a:lnTo>
                  <a:pt x="0" y="1782763"/>
                </a:lnTo>
                <a:cubicBezTo>
                  <a:pt x="0" y="1517870"/>
                  <a:pt x="50296" y="1254056"/>
                  <a:pt x="155918" y="1009650"/>
                </a:cubicBezTo>
                <a:lnTo>
                  <a:pt x="156062" y="1009713"/>
                </a:lnTo>
                <a:lnTo>
                  <a:pt x="208732" y="898286"/>
                </a:lnTo>
                <a:cubicBezTo>
                  <a:pt x="265598" y="787749"/>
                  <a:pt x="333393" y="683129"/>
                  <a:pt x="410295" y="585788"/>
                </a:cubicBezTo>
                <a:close/>
                <a:moveTo>
                  <a:pt x="762901" y="238125"/>
                </a:moveTo>
                <a:lnTo>
                  <a:pt x="811663" y="301647"/>
                </a:lnTo>
                <a:lnTo>
                  <a:pt x="860426" y="365168"/>
                </a:lnTo>
                <a:cubicBezTo>
                  <a:pt x="739953" y="457760"/>
                  <a:pt x="630954" y="565065"/>
                  <a:pt x="537014" y="684213"/>
                </a:cubicBezTo>
                <a:lnTo>
                  <a:pt x="473909" y="634329"/>
                </a:lnTo>
                <a:lnTo>
                  <a:pt x="411163" y="584803"/>
                </a:lnTo>
                <a:cubicBezTo>
                  <a:pt x="513350" y="455247"/>
                  <a:pt x="631671" y="338611"/>
                  <a:pt x="762901" y="238125"/>
                </a:cubicBezTo>
                <a:close/>
                <a:moveTo>
                  <a:pt x="1154886" y="0"/>
                </a:moveTo>
                <a:lnTo>
                  <a:pt x="1188631" y="73025"/>
                </a:lnTo>
                <a:lnTo>
                  <a:pt x="1222376" y="146050"/>
                </a:lnTo>
                <a:cubicBezTo>
                  <a:pt x="1094217" y="205405"/>
                  <a:pt x="972879" y="279150"/>
                  <a:pt x="861233" y="365125"/>
                </a:cubicBezTo>
                <a:lnTo>
                  <a:pt x="812411" y="301453"/>
                </a:lnTo>
                <a:lnTo>
                  <a:pt x="763588" y="237781"/>
                </a:lnTo>
                <a:cubicBezTo>
                  <a:pt x="884209" y="144611"/>
                  <a:pt x="1015958" y="64391"/>
                  <a:pt x="1154886" y="0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8A24100-538E-4DDA-81F6-8474F044F18A}"/>
              </a:ext>
            </a:extLst>
          </p:cNvPr>
          <p:cNvSpPr>
            <a:spLocks/>
          </p:cNvSpPr>
          <p:nvPr/>
        </p:nvSpPr>
        <p:spPr bwMode="auto">
          <a:xfrm>
            <a:off x="4448428" y="4494656"/>
            <a:ext cx="1381743" cy="1208314"/>
          </a:xfrm>
          <a:custGeom>
            <a:avLst/>
            <a:gdLst>
              <a:gd name="connsiteX0" fmla="*/ 1105902 w 1543050"/>
              <a:gd name="connsiteY0" fmla="*/ 1033462 h 1349375"/>
              <a:gd name="connsiteX1" fmla="*/ 1543050 w 1543050"/>
              <a:gd name="connsiteY1" fmla="*/ 1193391 h 1349375"/>
              <a:gd name="connsiteX2" fmla="*/ 1524402 w 1543050"/>
              <a:gd name="connsiteY2" fmla="*/ 1271204 h 1349375"/>
              <a:gd name="connsiteX3" fmla="*/ 1505755 w 1543050"/>
              <a:gd name="connsiteY3" fmla="*/ 1349375 h 1349375"/>
              <a:gd name="connsiteX4" fmla="*/ 1264767 w 1543050"/>
              <a:gd name="connsiteY4" fmla="*/ 1276627 h 1349375"/>
              <a:gd name="connsiteX5" fmla="*/ 1033529 w 1543050"/>
              <a:gd name="connsiteY5" fmla="*/ 1176208 h 1349375"/>
              <a:gd name="connsiteX6" fmla="*/ 1033462 w 1543050"/>
              <a:gd name="connsiteY6" fmla="*/ 1176179 h 1349375"/>
              <a:gd name="connsiteX7" fmla="*/ 1069682 w 1543050"/>
              <a:gd name="connsiteY7" fmla="*/ 1104821 h 1349375"/>
              <a:gd name="connsiteX8" fmla="*/ 710065 w 1543050"/>
              <a:gd name="connsiteY8" fmla="*/ 769937 h 1349375"/>
              <a:gd name="connsiteX9" fmla="*/ 1104900 w 1543050"/>
              <a:gd name="connsiteY9" fmla="*/ 1033198 h 1349375"/>
              <a:gd name="connsiteX10" fmla="*/ 1068680 w 1543050"/>
              <a:gd name="connsiteY10" fmla="*/ 1104768 h 1349375"/>
              <a:gd name="connsiteX11" fmla="*/ 1032460 w 1543050"/>
              <a:gd name="connsiteY11" fmla="*/ 1176337 h 1349375"/>
              <a:gd name="connsiteX12" fmla="*/ 606425 w 1543050"/>
              <a:gd name="connsiteY12" fmla="*/ 892576 h 1349375"/>
              <a:gd name="connsiteX13" fmla="*/ 658065 w 1543050"/>
              <a:gd name="connsiteY13" fmla="*/ 831436 h 1349375"/>
              <a:gd name="connsiteX14" fmla="*/ 148840 w 1543050"/>
              <a:gd name="connsiteY14" fmla="*/ 0 h 1349375"/>
              <a:gd name="connsiteX15" fmla="*/ 385763 w 1543050"/>
              <a:gd name="connsiteY15" fmla="*/ 422579 h 1349375"/>
              <a:gd name="connsiteX16" fmla="*/ 385446 w 1543050"/>
              <a:gd name="connsiteY16" fmla="*/ 422812 h 1349375"/>
              <a:gd name="connsiteX17" fmla="*/ 537196 w 1543050"/>
              <a:gd name="connsiteY17" fmla="*/ 605498 h 1349375"/>
              <a:gd name="connsiteX18" fmla="*/ 709612 w 1543050"/>
              <a:gd name="connsiteY18" fmla="*/ 769577 h 1349375"/>
              <a:gd name="connsiteX19" fmla="*/ 657487 w 1543050"/>
              <a:gd name="connsiteY19" fmla="*/ 831055 h 1349375"/>
              <a:gd name="connsiteX20" fmla="*/ 605722 w 1543050"/>
              <a:gd name="connsiteY20" fmla="*/ 892175 h 1349375"/>
              <a:gd name="connsiteX21" fmla="*/ 255587 w 1543050"/>
              <a:gd name="connsiteY21" fmla="*/ 517909 h 1349375"/>
              <a:gd name="connsiteX22" fmla="*/ 256262 w 1543050"/>
              <a:gd name="connsiteY22" fmla="*/ 517410 h 1349375"/>
              <a:gd name="connsiteX23" fmla="*/ 114147 w 1543050"/>
              <a:gd name="connsiteY23" fmla="*/ 297019 h 1349375"/>
              <a:gd name="connsiteX24" fmla="*/ 0 w 1543050"/>
              <a:gd name="connsiteY24" fmla="*/ 61139 h 1349375"/>
              <a:gd name="connsiteX25" fmla="*/ 74420 w 1543050"/>
              <a:gd name="connsiteY25" fmla="*/ 30569 h 13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43050" h="1349375">
                <a:moveTo>
                  <a:pt x="1105902" y="1033462"/>
                </a:moveTo>
                <a:cubicBezTo>
                  <a:pt x="1245043" y="1103745"/>
                  <a:pt x="1391716" y="1157174"/>
                  <a:pt x="1543050" y="1193391"/>
                </a:cubicBezTo>
                <a:lnTo>
                  <a:pt x="1524402" y="1271204"/>
                </a:lnTo>
                <a:lnTo>
                  <a:pt x="1505755" y="1349375"/>
                </a:lnTo>
                <a:cubicBezTo>
                  <a:pt x="1424170" y="1329833"/>
                  <a:pt x="1343662" y="1305538"/>
                  <a:pt x="1264767" y="1276627"/>
                </a:cubicBezTo>
                <a:lnTo>
                  <a:pt x="1033529" y="1176208"/>
                </a:lnTo>
                <a:lnTo>
                  <a:pt x="1033462" y="1176179"/>
                </a:lnTo>
                <a:lnTo>
                  <a:pt x="1069682" y="1104821"/>
                </a:lnTo>
                <a:close/>
                <a:moveTo>
                  <a:pt x="710065" y="769937"/>
                </a:moveTo>
                <a:cubicBezTo>
                  <a:pt x="830918" y="872796"/>
                  <a:pt x="963605" y="961268"/>
                  <a:pt x="1104900" y="1033198"/>
                </a:cubicBezTo>
                <a:lnTo>
                  <a:pt x="1068680" y="1104768"/>
                </a:lnTo>
                <a:lnTo>
                  <a:pt x="1032460" y="1176337"/>
                </a:lnTo>
                <a:cubicBezTo>
                  <a:pt x="879689" y="1099013"/>
                  <a:pt x="736602" y="1003347"/>
                  <a:pt x="606425" y="892576"/>
                </a:cubicBezTo>
                <a:lnTo>
                  <a:pt x="658065" y="831436"/>
                </a:lnTo>
                <a:close/>
                <a:moveTo>
                  <a:pt x="148840" y="0"/>
                </a:moveTo>
                <a:cubicBezTo>
                  <a:pt x="209958" y="149611"/>
                  <a:pt x="289771" y="291670"/>
                  <a:pt x="385763" y="422579"/>
                </a:cubicBezTo>
                <a:lnTo>
                  <a:pt x="385446" y="422812"/>
                </a:lnTo>
                <a:lnTo>
                  <a:pt x="537196" y="605498"/>
                </a:lnTo>
                <a:cubicBezTo>
                  <a:pt x="591432" y="663517"/>
                  <a:pt x="649039" y="718344"/>
                  <a:pt x="709612" y="769577"/>
                </a:cubicBezTo>
                <a:lnTo>
                  <a:pt x="657487" y="831055"/>
                </a:lnTo>
                <a:lnTo>
                  <a:pt x="605722" y="892175"/>
                </a:lnTo>
                <a:cubicBezTo>
                  <a:pt x="475230" y="781800"/>
                  <a:pt x="357320" y="655966"/>
                  <a:pt x="255587" y="517909"/>
                </a:cubicBezTo>
                <a:lnTo>
                  <a:pt x="256262" y="517410"/>
                </a:lnTo>
                <a:lnTo>
                  <a:pt x="114147" y="297019"/>
                </a:lnTo>
                <a:cubicBezTo>
                  <a:pt x="71364" y="220730"/>
                  <a:pt x="33255" y="141879"/>
                  <a:pt x="0" y="61139"/>
                </a:cubicBezTo>
                <a:lnTo>
                  <a:pt x="74420" y="3056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F345ECE-2306-4308-8391-56792208E068}"/>
              </a:ext>
            </a:extLst>
          </p:cNvPr>
          <p:cNvSpPr>
            <a:spLocks/>
          </p:cNvSpPr>
          <p:nvPr/>
        </p:nvSpPr>
        <p:spPr bwMode="auto">
          <a:xfrm>
            <a:off x="6273693" y="5004991"/>
            <a:ext cx="1516790" cy="750577"/>
          </a:xfrm>
          <a:custGeom>
            <a:avLst/>
            <a:gdLst>
              <a:gd name="connsiteX0" fmla="*/ 842371 w 1693862"/>
              <a:gd name="connsiteY0" fmla="*/ 496888 h 838201"/>
              <a:gd name="connsiteX1" fmla="*/ 873623 w 1693862"/>
              <a:gd name="connsiteY1" fmla="*/ 570899 h 838201"/>
              <a:gd name="connsiteX2" fmla="*/ 904875 w 1693862"/>
              <a:gd name="connsiteY2" fmla="*/ 644910 h 838201"/>
              <a:gd name="connsiteX3" fmla="*/ 2155 w 1693862"/>
              <a:gd name="connsiteY3" fmla="*/ 838201 h 838201"/>
              <a:gd name="connsiteX4" fmla="*/ 1077 w 1693862"/>
              <a:gd name="connsiteY4" fmla="*/ 758083 h 838201"/>
              <a:gd name="connsiteX5" fmla="*/ 0 w 1693862"/>
              <a:gd name="connsiteY5" fmla="*/ 677964 h 838201"/>
              <a:gd name="connsiteX6" fmla="*/ 842371 w 1693862"/>
              <a:gd name="connsiteY6" fmla="*/ 496888 h 838201"/>
              <a:gd name="connsiteX7" fmla="*/ 1579498 w 1693862"/>
              <a:gd name="connsiteY7" fmla="*/ 0 h 838201"/>
              <a:gd name="connsiteX8" fmla="*/ 1636680 w 1693862"/>
              <a:gd name="connsiteY8" fmla="*/ 56374 h 838201"/>
              <a:gd name="connsiteX9" fmla="*/ 1693862 w 1693862"/>
              <a:gd name="connsiteY9" fmla="*/ 112747 h 838201"/>
              <a:gd name="connsiteX10" fmla="*/ 905539 w 1693862"/>
              <a:gd name="connsiteY10" fmla="*/ 644525 h 838201"/>
              <a:gd name="connsiteX11" fmla="*/ 874251 w 1693862"/>
              <a:gd name="connsiteY11" fmla="*/ 570557 h 838201"/>
              <a:gd name="connsiteX12" fmla="*/ 864235 w 1693862"/>
              <a:gd name="connsiteY12" fmla="*/ 546879 h 838201"/>
              <a:gd name="connsiteX13" fmla="*/ 842962 w 1693862"/>
              <a:gd name="connsiteY13" fmla="*/ 496590 h 838201"/>
              <a:gd name="connsiteX14" fmla="*/ 1579498 w 1693862"/>
              <a:gd name="connsiteY14" fmla="*/ 0 h 83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93862" h="838201">
                <a:moveTo>
                  <a:pt x="842371" y="496888"/>
                </a:moveTo>
                <a:lnTo>
                  <a:pt x="873623" y="570899"/>
                </a:lnTo>
                <a:lnTo>
                  <a:pt x="904875" y="644910"/>
                </a:lnTo>
                <a:cubicBezTo>
                  <a:pt x="620013" y="765627"/>
                  <a:pt x="312162" y="833531"/>
                  <a:pt x="2155" y="838201"/>
                </a:cubicBezTo>
                <a:lnTo>
                  <a:pt x="1077" y="758083"/>
                </a:lnTo>
                <a:lnTo>
                  <a:pt x="0" y="677964"/>
                </a:lnTo>
                <a:cubicBezTo>
                  <a:pt x="289172" y="673293"/>
                  <a:pt x="576189" y="609701"/>
                  <a:pt x="842371" y="496888"/>
                </a:cubicBezTo>
                <a:close/>
                <a:moveTo>
                  <a:pt x="1579498" y="0"/>
                </a:moveTo>
                <a:lnTo>
                  <a:pt x="1636680" y="56374"/>
                </a:lnTo>
                <a:lnTo>
                  <a:pt x="1693862" y="112747"/>
                </a:lnTo>
                <a:cubicBezTo>
                  <a:pt x="1469809" y="339677"/>
                  <a:pt x="1199722" y="520647"/>
                  <a:pt x="905539" y="644525"/>
                </a:cubicBezTo>
                <a:lnTo>
                  <a:pt x="874251" y="570557"/>
                </a:lnTo>
                <a:lnTo>
                  <a:pt x="864235" y="546879"/>
                </a:lnTo>
                <a:lnTo>
                  <a:pt x="842962" y="496590"/>
                </a:lnTo>
                <a:cubicBezTo>
                  <a:pt x="1117725" y="380611"/>
                  <a:pt x="1369830" y="211850"/>
                  <a:pt x="1579498" y="0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5" name="Oval 409">
            <a:extLst>
              <a:ext uri="{FF2B5EF4-FFF2-40B4-BE49-F238E27FC236}">
                <a16:creationId xmlns:a16="http://schemas.microsoft.com/office/drawing/2014/main" id="{15F72F44-6881-4032-8BE7-407E5CB6D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9245" y="2839193"/>
            <a:ext cx="1417282" cy="1417282"/>
          </a:xfrm>
          <a:prstGeom prst="ellipse">
            <a:avLst/>
          </a:prstGeom>
          <a:solidFill>
            <a:schemeClr val="accent5"/>
          </a:solidFill>
          <a:ln w="63500">
            <a:solidFill>
              <a:schemeClr val="accent5">
                <a:lumMod val="75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415">
            <a:extLst>
              <a:ext uri="{FF2B5EF4-FFF2-40B4-BE49-F238E27FC236}">
                <a16:creationId xmlns:a16="http://schemas.microsoft.com/office/drawing/2014/main" id="{587CDA7E-C23F-4CAA-8826-1F6E5967DF31}"/>
              </a:ext>
            </a:extLst>
          </p:cNvPr>
          <p:cNvSpPr>
            <a:spLocks/>
          </p:cNvSpPr>
          <p:nvPr/>
        </p:nvSpPr>
        <p:spPr bwMode="auto">
          <a:xfrm>
            <a:off x="6903438" y="2613950"/>
            <a:ext cx="1132973" cy="1134394"/>
          </a:xfrm>
          <a:custGeom>
            <a:avLst/>
            <a:gdLst>
              <a:gd name="T0" fmla="*/ 2895 w 3522"/>
              <a:gd name="T1" fmla="*/ 627 h 3522"/>
              <a:gd name="T2" fmla="*/ 2895 w 3522"/>
              <a:gd name="T3" fmla="*/ 2895 h 3522"/>
              <a:gd name="T4" fmla="*/ 626 w 3522"/>
              <a:gd name="T5" fmla="*/ 2895 h 3522"/>
              <a:gd name="T6" fmla="*/ 626 w 3522"/>
              <a:gd name="T7" fmla="*/ 627 h 3522"/>
              <a:gd name="T8" fmla="*/ 2895 w 3522"/>
              <a:gd name="T9" fmla="*/ 627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2" h="3522">
                <a:moveTo>
                  <a:pt x="2895" y="627"/>
                </a:moveTo>
                <a:cubicBezTo>
                  <a:pt x="3522" y="1253"/>
                  <a:pt x="3522" y="2269"/>
                  <a:pt x="2895" y="2895"/>
                </a:cubicBezTo>
                <a:cubicBezTo>
                  <a:pt x="2268" y="3522"/>
                  <a:pt x="1253" y="3522"/>
                  <a:pt x="626" y="2895"/>
                </a:cubicBezTo>
                <a:cubicBezTo>
                  <a:pt x="0" y="2269"/>
                  <a:pt x="0" y="1253"/>
                  <a:pt x="626" y="627"/>
                </a:cubicBezTo>
                <a:cubicBezTo>
                  <a:pt x="1253" y="0"/>
                  <a:pt x="2268" y="0"/>
                  <a:pt x="2895" y="627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chemeClr val="accent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419">
            <a:extLst>
              <a:ext uri="{FF2B5EF4-FFF2-40B4-BE49-F238E27FC236}">
                <a16:creationId xmlns:a16="http://schemas.microsoft.com/office/drawing/2014/main" id="{81191A4C-FF46-4A19-80C5-DDFFD7C83368}"/>
              </a:ext>
            </a:extLst>
          </p:cNvPr>
          <p:cNvSpPr>
            <a:spLocks/>
          </p:cNvSpPr>
          <p:nvPr/>
        </p:nvSpPr>
        <p:spPr bwMode="auto">
          <a:xfrm>
            <a:off x="5122241" y="1618868"/>
            <a:ext cx="1132973" cy="1132973"/>
          </a:xfrm>
          <a:custGeom>
            <a:avLst/>
            <a:gdLst>
              <a:gd name="T0" fmla="*/ 2895 w 3521"/>
              <a:gd name="T1" fmla="*/ 626 h 3522"/>
              <a:gd name="T2" fmla="*/ 2895 w 3521"/>
              <a:gd name="T3" fmla="*/ 2894 h 3522"/>
              <a:gd name="T4" fmla="*/ 626 w 3521"/>
              <a:gd name="T5" fmla="*/ 2894 h 3522"/>
              <a:gd name="T6" fmla="*/ 626 w 3521"/>
              <a:gd name="T7" fmla="*/ 626 h 3522"/>
              <a:gd name="T8" fmla="*/ 2895 w 3521"/>
              <a:gd name="T9" fmla="*/ 626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1" h="3522">
                <a:moveTo>
                  <a:pt x="2895" y="626"/>
                </a:moveTo>
                <a:cubicBezTo>
                  <a:pt x="3521" y="1253"/>
                  <a:pt x="3521" y="2268"/>
                  <a:pt x="2895" y="2894"/>
                </a:cubicBezTo>
                <a:cubicBezTo>
                  <a:pt x="2269" y="3522"/>
                  <a:pt x="1252" y="3522"/>
                  <a:pt x="626" y="2894"/>
                </a:cubicBezTo>
                <a:cubicBezTo>
                  <a:pt x="0" y="2268"/>
                  <a:pt x="0" y="1253"/>
                  <a:pt x="626" y="626"/>
                </a:cubicBezTo>
                <a:cubicBezTo>
                  <a:pt x="1252" y="0"/>
                  <a:pt x="2269" y="0"/>
                  <a:pt x="2895" y="626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chemeClr val="tx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421">
            <a:extLst>
              <a:ext uri="{FF2B5EF4-FFF2-40B4-BE49-F238E27FC236}">
                <a16:creationId xmlns:a16="http://schemas.microsoft.com/office/drawing/2014/main" id="{926D6A15-3D2E-4C46-B6B6-B19677B35B16}"/>
              </a:ext>
            </a:extLst>
          </p:cNvPr>
          <p:cNvSpPr>
            <a:spLocks/>
          </p:cNvSpPr>
          <p:nvPr/>
        </p:nvSpPr>
        <p:spPr bwMode="auto">
          <a:xfrm>
            <a:off x="3784565" y="3532269"/>
            <a:ext cx="1238167" cy="1238167"/>
          </a:xfrm>
          <a:custGeom>
            <a:avLst/>
            <a:gdLst>
              <a:gd name="T0" fmla="*/ 3162 w 3847"/>
              <a:gd name="T1" fmla="*/ 684 h 3847"/>
              <a:gd name="T2" fmla="*/ 3162 w 3847"/>
              <a:gd name="T3" fmla="*/ 3163 h 3847"/>
              <a:gd name="T4" fmla="*/ 684 w 3847"/>
              <a:gd name="T5" fmla="*/ 3163 h 3847"/>
              <a:gd name="T6" fmla="*/ 684 w 3847"/>
              <a:gd name="T7" fmla="*/ 684 h 3847"/>
              <a:gd name="T8" fmla="*/ 3162 w 3847"/>
              <a:gd name="T9" fmla="*/ 684 h 3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47" h="3847">
                <a:moveTo>
                  <a:pt x="3162" y="684"/>
                </a:moveTo>
                <a:cubicBezTo>
                  <a:pt x="3847" y="1369"/>
                  <a:pt x="3847" y="2478"/>
                  <a:pt x="3162" y="3163"/>
                </a:cubicBezTo>
                <a:cubicBezTo>
                  <a:pt x="2478" y="3847"/>
                  <a:pt x="1369" y="3847"/>
                  <a:pt x="684" y="3163"/>
                </a:cubicBezTo>
                <a:cubicBezTo>
                  <a:pt x="0" y="2478"/>
                  <a:pt x="0" y="1369"/>
                  <a:pt x="684" y="684"/>
                </a:cubicBezTo>
                <a:cubicBezTo>
                  <a:pt x="1369" y="0"/>
                  <a:pt x="2478" y="0"/>
                  <a:pt x="3162" y="684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chemeClr val="accent3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425">
            <a:extLst>
              <a:ext uri="{FF2B5EF4-FFF2-40B4-BE49-F238E27FC236}">
                <a16:creationId xmlns:a16="http://schemas.microsoft.com/office/drawing/2014/main" id="{610C4EF0-48A8-4D44-BF51-9BFA74334D94}"/>
              </a:ext>
            </a:extLst>
          </p:cNvPr>
          <p:cNvSpPr>
            <a:spLocks/>
          </p:cNvSpPr>
          <p:nvPr/>
        </p:nvSpPr>
        <p:spPr bwMode="auto">
          <a:xfrm>
            <a:off x="5655320" y="5064696"/>
            <a:ext cx="1238167" cy="1238167"/>
          </a:xfrm>
          <a:custGeom>
            <a:avLst/>
            <a:gdLst>
              <a:gd name="T0" fmla="*/ 3163 w 3847"/>
              <a:gd name="T1" fmla="*/ 684 h 3847"/>
              <a:gd name="T2" fmla="*/ 3163 w 3847"/>
              <a:gd name="T3" fmla="*/ 3162 h 3847"/>
              <a:gd name="T4" fmla="*/ 685 w 3847"/>
              <a:gd name="T5" fmla="*/ 3162 h 3847"/>
              <a:gd name="T6" fmla="*/ 685 w 3847"/>
              <a:gd name="T7" fmla="*/ 684 h 3847"/>
              <a:gd name="T8" fmla="*/ 3163 w 3847"/>
              <a:gd name="T9" fmla="*/ 684 h 3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47" h="3847">
                <a:moveTo>
                  <a:pt x="3163" y="684"/>
                </a:moveTo>
                <a:cubicBezTo>
                  <a:pt x="3847" y="1368"/>
                  <a:pt x="3847" y="2477"/>
                  <a:pt x="3163" y="3162"/>
                </a:cubicBezTo>
                <a:cubicBezTo>
                  <a:pt x="2479" y="3847"/>
                  <a:pt x="1370" y="3847"/>
                  <a:pt x="685" y="3162"/>
                </a:cubicBezTo>
                <a:cubicBezTo>
                  <a:pt x="0" y="2477"/>
                  <a:pt x="0" y="1368"/>
                  <a:pt x="685" y="684"/>
                </a:cubicBezTo>
                <a:cubicBezTo>
                  <a:pt x="1370" y="0"/>
                  <a:pt x="2479" y="0"/>
                  <a:pt x="3163" y="684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chemeClr val="accent4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429">
            <a:extLst>
              <a:ext uri="{FF2B5EF4-FFF2-40B4-BE49-F238E27FC236}">
                <a16:creationId xmlns:a16="http://schemas.microsoft.com/office/drawing/2014/main" id="{C3AB3CA5-BA57-48BD-BFAB-83F753F524CF}"/>
              </a:ext>
            </a:extLst>
          </p:cNvPr>
          <p:cNvSpPr>
            <a:spLocks/>
          </p:cNvSpPr>
          <p:nvPr/>
        </p:nvSpPr>
        <p:spPr bwMode="auto">
          <a:xfrm>
            <a:off x="7169268" y="4380933"/>
            <a:ext cx="1238167" cy="1238167"/>
          </a:xfrm>
          <a:custGeom>
            <a:avLst/>
            <a:gdLst>
              <a:gd name="T0" fmla="*/ 3162 w 3847"/>
              <a:gd name="T1" fmla="*/ 684 h 3847"/>
              <a:gd name="T2" fmla="*/ 3162 w 3847"/>
              <a:gd name="T3" fmla="*/ 3163 h 3847"/>
              <a:gd name="T4" fmla="*/ 684 w 3847"/>
              <a:gd name="T5" fmla="*/ 3163 h 3847"/>
              <a:gd name="T6" fmla="*/ 684 w 3847"/>
              <a:gd name="T7" fmla="*/ 684 h 3847"/>
              <a:gd name="T8" fmla="*/ 3162 w 3847"/>
              <a:gd name="T9" fmla="*/ 684 h 3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47" h="3847">
                <a:moveTo>
                  <a:pt x="3162" y="684"/>
                </a:moveTo>
                <a:cubicBezTo>
                  <a:pt x="3847" y="1369"/>
                  <a:pt x="3847" y="2479"/>
                  <a:pt x="3162" y="3163"/>
                </a:cubicBezTo>
                <a:cubicBezTo>
                  <a:pt x="2478" y="3847"/>
                  <a:pt x="1369" y="3847"/>
                  <a:pt x="684" y="3163"/>
                </a:cubicBezTo>
                <a:cubicBezTo>
                  <a:pt x="0" y="2479"/>
                  <a:pt x="0" y="1369"/>
                  <a:pt x="684" y="684"/>
                </a:cubicBezTo>
                <a:cubicBezTo>
                  <a:pt x="1369" y="0"/>
                  <a:pt x="2478" y="0"/>
                  <a:pt x="3162" y="684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chemeClr val="accent2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4" name="Graphic 73" descr="Eye">
            <a:extLst>
              <a:ext uri="{FF2B5EF4-FFF2-40B4-BE49-F238E27FC236}">
                <a16:creationId xmlns:a16="http://schemas.microsoft.com/office/drawing/2014/main" id="{C6F3A414-0441-462E-AC78-F0A53C271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3222" y="1639898"/>
            <a:ext cx="512064" cy="512064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D153865D-1E65-4F92-8BCC-79CFE9033C12}"/>
              </a:ext>
            </a:extLst>
          </p:cNvPr>
          <p:cNvGrpSpPr/>
          <p:nvPr/>
        </p:nvGrpSpPr>
        <p:grpSpPr>
          <a:xfrm>
            <a:off x="2296196" y="5662360"/>
            <a:ext cx="2664296" cy="919418"/>
            <a:chOff x="407368" y="1877631"/>
            <a:chExt cx="2879315" cy="919418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263FD0B-E914-496B-B0B3-0EEB785E6DA3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32FD84BF-7163-4981-B5D6-FFCA7D725CA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pic>
        <p:nvPicPr>
          <p:cNvPr id="78" name="Graphic 77" descr="Magnifying glass">
            <a:extLst>
              <a:ext uri="{FF2B5EF4-FFF2-40B4-BE49-F238E27FC236}">
                <a16:creationId xmlns:a16="http://schemas.microsoft.com/office/drawing/2014/main" id="{BA19DEB2-7611-451D-A1C7-48E7CC62E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8428" y="5544163"/>
            <a:ext cx="512064" cy="512064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A6977018-7C92-4A69-9F04-DC6D34E1FB4A}"/>
              </a:ext>
            </a:extLst>
          </p:cNvPr>
          <p:cNvGrpSpPr/>
          <p:nvPr/>
        </p:nvGrpSpPr>
        <p:grpSpPr>
          <a:xfrm>
            <a:off x="1032134" y="3691643"/>
            <a:ext cx="2664296" cy="919418"/>
            <a:chOff x="407368" y="1877631"/>
            <a:chExt cx="2879315" cy="919418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D8DE2198-D3FF-4D21-AE3E-648C4A5A22AE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3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B225242-1722-484B-BF02-70D5225DB52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3483411-95F6-4F4C-A95B-193F19F405B8}"/>
              </a:ext>
            </a:extLst>
          </p:cNvPr>
          <p:cNvGrpSpPr/>
          <p:nvPr/>
        </p:nvGrpSpPr>
        <p:grpSpPr>
          <a:xfrm>
            <a:off x="2049250" y="1675553"/>
            <a:ext cx="2664296" cy="919418"/>
            <a:chOff x="407368" y="1877631"/>
            <a:chExt cx="2879315" cy="919418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8A7298A-F03D-4643-89F3-9EDE318233F4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tx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tx2"/>
                </a:solidFill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615A160-A6F4-49BA-89E3-DE10A012230A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670BC0B-9258-4E5B-82B9-A7CE474E8D37}"/>
              </a:ext>
            </a:extLst>
          </p:cNvPr>
          <p:cNvGrpSpPr/>
          <p:nvPr/>
        </p:nvGrpSpPr>
        <p:grpSpPr>
          <a:xfrm>
            <a:off x="8656501" y="4540307"/>
            <a:ext cx="2664296" cy="919418"/>
            <a:chOff x="407368" y="1877631"/>
            <a:chExt cx="2879315" cy="919418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E78FB6A-823B-4D38-B572-87D9872BB294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0B97FA8-EA4A-41FF-BD5C-CE90C6632AE9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DFAB67C-AF2C-4E50-B796-83BA2F178D6A}"/>
              </a:ext>
            </a:extLst>
          </p:cNvPr>
          <p:cNvGrpSpPr/>
          <p:nvPr/>
        </p:nvGrpSpPr>
        <p:grpSpPr>
          <a:xfrm>
            <a:off x="8360523" y="2717875"/>
            <a:ext cx="2664296" cy="919418"/>
            <a:chOff x="407368" y="1877631"/>
            <a:chExt cx="2879315" cy="919418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EFBC38B9-9B95-4215-B6F0-4880DC20C98A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5D65EB7A-C5DE-442B-ACBD-A44647B7AD17}"/>
                </a:ext>
              </a:extLst>
            </p:cNvPr>
            <p:cNvSpPr/>
            <p:nvPr/>
          </p:nvSpPr>
          <p:spPr>
            <a:xfrm>
              <a:off x="407369" y="2273829"/>
              <a:ext cx="2879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porttitors.</a:t>
              </a:r>
              <a:endParaRPr lang="en-US" sz="1400"/>
            </a:p>
          </p:txBody>
        </p:sp>
      </p:grpSp>
      <p:sp>
        <p:nvSpPr>
          <p:cNvPr id="95" name="Oval 409">
            <a:extLst>
              <a:ext uri="{FF2B5EF4-FFF2-40B4-BE49-F238E27FC236}">
                <a16:creationId xmlns:a16="http://schemas.microsoft.com/office/drawing/2014/main" id="{194B57A9-BC11-42FB-AFE6-9990E6D8F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323" y="2881271"/>
            <a:ext cx="1333127" cy="1333127"/>
          </a:xfrm>
          <a:prstGeom prst="ellipse">
            <a:avLst/>
          </a:prstGeom>
          <a:solidFill>
            <a:schemeClr val="accent5"/>
          </a:solidFill>
          <a:ln w="63500">
            <a:solidFill>
              <a:schemeClr val="accent5">
                <a:lumMod val="75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6" name="Graphic 95" descr="Lightbulb">
            <a:extLst>
              <a:ext uri="{FF2B5EF4-FFF2-40B4-BE49-F238E27FC236}">
                <a16:creationId xmlns:a16="http://schemas.microsoft.com/office/drawing/2014/main" id="{40D43E32-FFB2-433F-B5C4-5B5F33587B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6219" y="3577423"/>
            <a:ext cx="512064" cy="512064"/>
          </a:xfrm>
          <a:prstGeom prst="rect">
            <a:avLst/>
          </a:prstGeom>
        </p:spPr>
      </p:pic>
      <p:pic>
        <p:nvPicPr>
          <p:cNvPr id="97" name="Graphic 96" descr="Fire">
            <a:extLst>
              <a:ext uri="{FF2B5EF4-FFF2-40B4-BE49-F238E27FC236}">
                <a16:creationId xmlns:a16="http://schemas.microsoft.com/office/drawing/2014/main" id="{58106CB2-3BDD-4024-B27B-2F30CD2C60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92565" y="4424441"/>
            <a:ext cx="512064" cy="512064"/>
          </a:xfrm>
          <a:prstGeom prst="rect">
            <a:avLst/>
          </a:prstGeom>
        </p:spPr>
      </p:pic>
      <p:pic>
        <p:nvPicPr>
          <p:cNvPr id="98" name="Graphic 97" descr="Rocket">
            <a:extLst>
              <a:ext uri="{FF2B5EF4-FFF2-40B4-BE49-F238E27FC236}">
                <a16:creationId xmlns:a16="http://schemas.microsoft.com/office/drawing/2014/main" id="{FAB144EF-BB99-48E0-828C-EAD9D556AF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07435" y="2630131"/>
            <a:ext cx="512064" cy="512064"/>
          </a:xfrm>
          <a:prstGeom prst="rect">
            <a:avLst/>
          </a:prstGeom>
        </p:spPr>
      </p:pic>
      <p:pic>
        <p:nvPicPr>
          <p:cNvPr id="99" name="Graphic 98" descr="Bar chart">
            <a:extLst>
              <a:ext uri="{FF2B5EF4-FFF2-40B4-BE49-F238E27FC236}">
                <a16:creationId xmlns:a16="http://schemas.microsoft.com/office/drawing/2014/main" id="{76CBDF40-0D6B-4B42-A080-DC670455199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90686" y="3090634"/>
            <a:ext cx="914400" cy="914400"/>
          </a:xfrm>
          <a:prstGeom prst="rect">
            <a:avLst/>
          </a:prstGeom>
        </p:spPr>
      </p:pic>
      <p:pic>
        <p:nvPicPr>
          <p:cNvPr id="100" name="Graphic 99" descr="Eye">
            <a:extLst>
              <a:ext uri="{FF2B5EF4-FFF2-40B4-BE49-F238E27FC236}">
                <a16:creationId xmlns:a16="http://schemas.microsoft.com/office/drawing/2014/main" id="{05EFB19C-2AC9-4102-B492-6506CDF1EA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245915" y="1733848"/>
            <a:ext cx="914400" cy="914400"/>
          </a:xfrm>
          <a:prstGeom prst="rect">
            <a:avLst/>
          </a:prstGeom>
        </p:spPr>
      </p:pic>
      <p:pic>
        <p:nvPicPr>
          <p:cNvPr id="101" name="Graphic 100" descr="Magnifying glass">
            <a:extLst>
              <a:ext uri="{FF2B5EF4-FFF2-40B4-BE49-F238E27FC236}">
                <a16:creationId xmlns:a16="http://schemas.microsoft.com/office/drawing/2014/main" id="{BA4CDAC5-D38B-4B01-B2E3-81BA0FA175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56066" y="5285193"/>
            <a:ext cx="820743" cy="820743"/>
          </a:xfrm>
          <a:prstGeom prst="rect">
            <a:avLst/>
          </a:prstGeom>
        </p:spPr>
      </p:pic>
      <p:pic>
        <p:nvPicPr>
          <p:cNvPr id="102" name="Graphic 101" descr="Lightbulb">
            <a:extLst>
              <a:ext uri="{FF2B5EF4-FFF2-40B4-BE49-F238E27FC236}">
                <a16:creationId xmlns:a16="http://schemas.microsoft.com/office/drawing/2014/main" id="{CDE0D9CD-4C8F-4840-9C54-864972CC29F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946448" y="3691643"/>
            <a:ext cx="914400" cy="914400"/>
          </a:xfrm>
          <a:prstGeom prst="rect">
            <a:avLst/>
          </a:prstGeom>
        </p:spPr>
      </p:pic>
      <p:pic>
        <p:nvPicPr>
          <p:cNvPr id="103" name="Graphic 102" descr="Fire">
            <a:extLst>
              <a:ext uri="{FF2B5EF4-FFF2-40B4-BE49-F238E27FC236}">
                <a16:creationId xmlns:a16="http://schemas.microsoft.com/office/drawing/2014/main" id="{1E9AC3C6-5F5B-429D-AFB0-240751F0125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351053" y="4514135"/>
            <a:ext cx="914400" cy="914400"/>
          </a:xfrm>
          <a:prstGeom prst="rect">
            <a:avLst/>
          </a:prstGeom>
        </p:spPr>
      </p:pic>
      <p:pic>
        <p:nvPicPr>
          <p:cNvPr id="104" name="Graphic 103" descr="Rocket">
            <a:extLst>
              <a:ext uri="{FF2B5EF4-FFF2-40B4-BE49-F238E27FC236}">
                <a16:creationId xmlns:a16="http://schemas.microsoft.com/office/drawing/2014/main" id="{4AC800C1-1AC1-4E7B-86D6-DB192497D58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067796" y="2841928"/>
            <a:ext cx="769418" cy="76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873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</a:t>
            </a:r>
            <a:r>
              <a:rPr lang="en-US"/>
              <a:t>like these diagrams </a:t>
            </a:r>
            <a:r>
              <a:rPr lang="en-US" dirty="0"/>
              <a:t>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680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71254" y="6461797"/>
            <a:ext cx="20494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hlinkClick r:id="rId3"/>
              </a:rPr>
              <a:t>www.showeet.com</a:t>
            </a: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</a:rPr>
              <a:t>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340830" y="4512735"/>
            <a:ext cx="445097" cy="468552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441835" y="5252883"/>
            <a:ext cx="243087" cy="468552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383083" y="5993031"/>
            <a:ext cx="360590" cy="468766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341674" y="3880715"/>
            <a:ext cx="443408" cy="360424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Circular Diagram with 3 Stages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D37E75D-B283-4662-859A-C71F27E4AE7A}"/>
              </a:ext>
            </a:extLst>
          </p:cNvPr>
          <p:cNvGrpSpPr>
            <a:grpSpLocks noChangeAspect="1"/>
          </p:cNvGrpSpPr>
          <p:nvPr/>
        </p:nvGrpSpPr>
        <p:grpSpPr>
          <a:xfrm>
            <a:off x="3878359" y="1616203"/>
            <a:ext cx="4435282" cy="4438725"/>
            <a:chOff x="4027488" y="2256334"/>
            <a:chExt cx="4089400" cy="4092575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25DBD527-FA35-498B-B916-A6381435F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8" y="2472234"/>
              <a:ext cx="1701800" cy="3603625"/>
            </a:xfrm>
            <a:custGeom>
              <a:avLst/>
              <a:gdLst>
                <a:gd name="T0" fmla="*/ 722 w 1195"/>
                <a:gd name="T1" fmla="*/ 2532 h 2532"/>
                <a:gd name="T2" fmla="*/ 718 w 1195"/>
                <a:gd name="T3" fmla="*/ 2530 h 2532"/>
                <a:gd name="T4" fmla="*/ 0 w 1195"/>
                <a:gd name="T5" fmla="*/ 1286 h 2532"/>
                <a:gd name="T6" fmla="*/ 718 w 1195"/>
                <a:gd name="T7" fmla="*/ 43 h 2532"/>
                <a:gd name="T8" fmla="*/ 719 w 1195"/>
                <a:gd name="T9" fmla="*/ 42 h 2532"/>
                <a:gd name="T10" fmla="*/ 719 w 1195"/>
                <a:gd name="T11" fmla="*/ 42 h 2532"/>
                <a:gd name="T12" fmla="*/ 718 w 1195"/>
                <a:gd name="T13" fmla="*/ 43 h 2532"/>
                <a:gd name="T14" fmla="*/ 718 w 1195"/>
                <a:gd name="T15" fmla="*/ 43 h 2532"/>
                <a:gd name="T16" fmla="*/ 718 w 1195"/>
                <a:gd name="T17" fmla="*/ 43 h 2532"/>
                <a:gd name="T18" fmla="*/ 719 w 1195"/>
                <a:gd name="T19" fmla="*/ 42 h 2532"/>
                <a:gd name="T20" fmla="*/ 720 w 1195"/>
                <a:gd name="T21" fmla="*/ 42 h 2532"/>
                <a:gd name="T22" fmla="*/ 877 w 1195"/>
                <a:gd name="T23" fmla="*/ 0 h 2532"/>
                <a:gd name="T24" fmla="*/ 877 w 1195"/>
                <a:gd name="T25" fmla="*/ 0 h 2532"/>
                <a:gd name="T26" fmla="*/ 877 w 1195"/>
                <a:gd name="T27" fmla="*/ 0 h 2532"/>
                <a:gd name="T28" fmla="*/ 1151 w 1195"/>
                <a:gd name="T29" fmla="*/ 157 h 2532"/>
                <a:gd name="T30" fmla="*/ 1151 w 1195"/>
                <a:gd name="T31" fmla="*/ 158 h 2532"/>
                <a:gd name="T32" fmla="*/ 1152 w 1195"/>
                <a:gd name="T33" fmla="*/ 158 h 2532"/>
                <a:gd name="T34" fmla="*/ 1152 w 1195"/>
                <a:gd name="T35" fmla="*/ 159 h 2532"/>
                <a:gd name="T36" fmla="*/ 1152 w 1195"/>
                <a:gd name="T37" fmla="*/ 159 h 2532"/>
                <a:gd name="T38" fmla="*/ 1195 w 1195"/>
                <a:gd name="T39" fmla="*/ 317 h 2532"/>
                <a:gd name="T40" fmla="*/ 1036 w 1195"/>
                <a:gd name="T41" fmla="*/ 593 h 2532"/>
                <a:gd name="T42" fmla="*/ 636 w 1195"/>
                <a:gd name="T43" fmla="*/ 1286 h 2532"/>
                <a:gd name="T44" fmla="*/ 636 w 1195"/>
                <a:gd name="T45" fmla="*/ 1286 h 2532"/>
                <a:gd name="T46" fmla="*/ 636 w 1195"/>
                <a:gd name="T47" fmla="*/ 1286 h 2532"/>
                <a:gd name="T48" fmla="*/ 1033 w 1195"/>
                <a:gd name="T49" fmla="*/ 1978 h 2532"/>
                <a:gd name="T50" fmla="*/ 877 w 1195"/>
                <a:gd name="T51" fmla="*/ 1937 h 2532"/>
                <a:gd name="T52" fmla="*/ 602 w 1195"/>
                <a:gd name="T53" fmla="*/ 2096 h 2532"/>
                <a:gd name="T54" fmla="*/ 559 w 1195"/>
                <a:gd name="T55" fmla="*/ 2254 h 2532"/>
                <a:gd name="T56" fmla="*/ 718 w 1195"/>
                <a:gd name="T57" fmla="*/ 2530 h 2532"/>
                <a:gd name="T58" fmla="*/ 722 w 1195"/>
                <a:gd name="T59" fmla="*/ 2532 h 2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5" h="2532">
                  <a:moveTo>
                    <a:pt x="722" y="2532"/>
                  </a:moveTo>
                  <a:cubicBezTo>
                    <a:pt x="721" y="2531"/>
                    <a:pt x="719" y="2530"/>
                    <a:pt x="718" y="2530"/>
                  </a:cubicBezTo>
                  <a:cubicBezTo>
                    <a:pt x="269" y="2270"/>
                    <a:pt x="0" y="1805"/>
                    <a:pt x="0" y="1286"/>
                  </a:cubicBezTo>
                  <a:cubicBezTo>
                    <a:pt x="0" y="767"/>
                    <a:pt x="269" y="302"/>
                    <a:pt x="718" y="43"/>
                  </a:cubicBezTo>
                  <a:cubicBezTo>
                    <a:pt x="718" y="43"/>
                    <a:pt x="718" y="43"/>
                    <a:pt x="719" y="42"/>
                  </a:cubicBezTo>
                  <a:lnTo>
                    <a:pt x="719" y="42"/>
                  </a:lnTo>
                  <a:cubicBezTo>
                    <a:pt x="718" y="43"/>
                    <a:pt x="718" y="43"/>
                    <a:pt x="718" y="43"/>
                  </a:cubicBezTo>
                  <a:lnTo>
                    <a:pt x="718" y="43"/>
                  </a:lnTo>
                  <a:lnTo>
                    <a:pt x="718" y="43"/>
                  </a:lnTo>
                  <a:cubicBezTo>
                    <a:pt x="718" y="43"/>
                    <a:pt x="718" y="43"/>
                    <a:pt x="719" y="42"/>
                  </a:cubicBezTo>
                  <a:cubicBezTo>
                    <a:pt x="719" y="42"/>
                    <a:pt x="720" y="42"/>
                    <a:pt x="720" y="42"/>
                  </a:cubicBezTo>
                  <a:cubicBezTo>
                    <a:pt x="770" y="13"/>
                    <a:pt x="824" y="0"/>
                    <a:pt x="877" y="0"/>
                  </a:cubicBezTo>
                  <a:lnTo>
                    <a:pt x="877" y="0"/>
                  </a:lnTo>
                  <a:lnTo>
                    <a:pt x="877" y="0"/>
                  </a:lnTo>
                  <a:cubicBezTo>
                    <a:pt x="986" y="0"/>
                    <a:pt x="1092" y="56"/>
                    <a:pt x="1151" y="157"/>
                  </a:cubicBezTo>
                  <a:cubicBezTo>
                    <a:pt x="1151" y="157"/>
                    <a:pt x="1151" y="158"/>
                    <a:pt x="1151" y="158"/>
                  </a:cubicBezTo>
                  <a:cubicBezTo>
                    <a:pt x="1152" y="158"/>
                    <a:pt x="1152" y="158"/>
                    <a:pt x="1152" y="158"/>
                  </a:cubicBezTo>
                  <a:cubicBezTo>
                    <a:pt x="1152" y="158"/>
                    <a:pt x="1152" y="159"/>
                    <a:pt x="1152" y="159"/>
                  </a:cubicBezTo>
                  <a:lnTo>
                    <a:pt x="1152" y="159"/>
                  </a:lnTo>
                  <a:cubicBezTo>
                    <a:pt x="1181" y="209"/>
                    <a:pt x="1195" y="263"/>
                    <a:pt x="1195" y="317"/>
                  </a:cubicBezTo>
                  <a:cubicBezTo>
                    <a:pt x="1195" y="427"/>
                    <a:pt x="1138" y="534"/>
                    <a:pt x="1036" y="593"/>
                  </a:cubicBezTo>
                  <a:cubicBezTo>
                    <a:pt x="785" y="738"/>
                    <a:pt x="636" y="997"/>
                    <a:pt x="636" y="1286"/>
                  </a:cubicBezTo>
                  <a:lnTo>
                    <a:pt x="636" y="1286"/>
                  </a:lnTo>
                  <a:lnTo>
                    <a:pt x="636" y="1286"/>
                  </a:lnTo>
                  <a:cubicBezTo>
                    <a:pt x="636" y="1574"/>
                    <a:pt x="784" y="1833"/>
                    <a:pt x="1033" y="1978"/>
                  </a:cubicBezTo>
                  <a:cubicBezTo>
                    <a:pt x="984" y="1950"/>
                    <a:pt x="930" y="1937"/>
                    <a:pt x="877" y="1937"/>
                  </a:cubicBezTo>
                  <a:cubicBezTo>
                    <a:pt x="767" y="1937"/>
                    <a:pt x="661" y="1994"/>
                    <a:pt x="602" y="2096"/>
                  </a:cubicBezTo>
                  <a:cubicBezTo>
                    <a:pt x="573" y="2146"/>
                    <a:pt x="559" y="2200"/>
                    <a:pt x="559" y="2254"/>
                  </a:cubicBezTo>
                  <a:cubicBezTo>
                    <a:pt x="559" y="2364"/>
                    <a:pt x="616" y="2471"/>
                    <a:pt x="718" y="2530"/>
                  </a:cubicBezTo>
                  <a:cubicBezTo>
                    <a:pt x="719" y="2530"/>
                    <a:pt x="721" y="2531"/>
                    <a:pt x="722" y="253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475770C2-AB88-471B-8420-AF73562C8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4293096"/>
              <a:ext cx="3292475" cy="2055813"/>
            </a:xfrm>
            <a:custGeom>
              <a:avLst/>
              <a:gdLst>
                <a:gd name="T0" fmla="*/ 877 w 2313"/>
                <a:gd name="T1" fmla="*/ 1445 h 1445"/>
                <a:gd name="T2" fmla="*/ 159 w 2313"/>
                <a:gd name="T3" fmla="*/ 1251 h 1445"/>
                <a:gd name="T4" fmla="*/ 0 w 2313"/>
                <a:gd name="T5" fmla="*/ 975 h 1445"/>
                <a:gd name="T6" fmla="*/ 43 w 2313"/>
                <a:gd name="T7" fmla="*/ 817 h 1445"/>
                <a:gd name="T8" fmla="*/ 318 w 2313"/>
                <a:gd name="T9" fmla="*/ 658 h 1445"/>
                <a:gd name="T10" fmla="*/ 477 w 2313"/>
                <a:gd name="T11" fmla="*/ 700 h 1445"/>
                <a:gd name="T12" fmla="*/ 877 w 2313"/>
                <a:gd name="T13" fmla="*/ 809 h 1445"/>
                <a:gd name="T14" fmla="*/ 1277 w 2313"/>
                <a:gd name="T15" fmla="*/ 700 h 1445"/>
                <a:gd name="T16" fmla="*/ 1678 w 2313"/>
                <a:gd name="T17" fmla="*/ 7 h 1445"/>
                <a:gd name="T18" fmla="*/ 1678 w 2313"/>
                <a:gd name="T19" fmla="*/ 0 h 1445"/>
                <a:gd name="T20" fmla="*/ 1678 w 2313"/>
                <a:gd name="T21" fmla="*/ 7 h 1445"/>
                <a:gd name="T22" fmla="*/ 1995 w 2313"/>
                <a:gd name="T23" fmla="*/ 325 h 1445"/>
                <a:gd name="T24" fmla="*/ 2313 w 2313"/>
                <a:gd name="T25" fmla="*/ 16 h 1445"/>
                <a:gd name="T26" fmla="*/ 1595 w 2313"/>
                <a:gd name="T27" fmla="*/ 1251 h 1445"/>
                <a:gd name="T28" fmla="*/ 877 w 2313"/>
                <a:gd name="T29" fmla="*/ 1445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3" h="1445">
                  <a:moveTo>
                    <a:pt x="877" y="1445"/>
                  </a:moveTo>
                  <a:cubicBezTo>
                    <a:pt x="630" y="1445"/>
                    <a:pt x="384" y="1380"/>
                    <a:pt x="159" y="1251"/>
                  </a:cubicBezTo>
                  <a:cubicBezTo>
                    <a:pt x="57" y="1192"/>
                    <a:pt x="0" y="1085"/>
                    <a:pt x="0" y="975"/>
                  </a:cubicBezTo>
                  <a:cubicBezTo>
                    <a:pt x="0" y="921"/>
                    <a:pt x="14" y="867"/>
                    <a:pt x="43" y="817"/>
                  </a:cubicBezTo>
                  <a:cubicBezTo>
                    <a:pt x="102" y="715"/>
                    <a:pt x="208" y="658"/>
                    <a:pt x="318" y="658"/>
                  </a:cubicBezTo>
                  <a:cubicBezTo>
                    <a:pt x="372" y="658"/>
                    <a:pt x="427" y="672"/>
                    <a:pt x="477" y="700"/>
                  </a:cubicBezTo>
                  <a:cubicBezTo>
                    <a:pt x="602" y="773"/>
                    <a:pt x="740" y="809"/>
                    <a:pt x="877" y="809"/>
                  </a:cubicBezTo>
                  <a:cubicBezTo>
                    <a:pt x="1015" y="809"/>
                    <a:pt x="1152" y="773"/>
                    <a:pt x="1277" y="700"/>
                  </a:cubicBezTo>
                  <a:cubicBezTo>
                    <a:pt x="1528" y="556"/>
                    <a:pt x="1678" y="297"/>
                    <a:pt x="1678" y="7"/>
                  </a:cubicBezTo>
                  <a:cubicBezTo>
                    <a:pt x="1678" y="5"/>
                    <a:pt x="1678" y="3"/>
                    <a:pt x="1678" y="0"/>
                  </a:cubicBezTo>
                  <a:cubicBezTo>
                    <a:pt x="1678" y="3"/>
                    <a:pt x="1678" y="5"/>
                    <a:pt x="1678" y="7"/>
                  </a:cubicBezTo>
                  <a:cubicBezTo>
                    <a:pt x="1678" y="183"/>
                    <a:pt x="1820" y="325"/>
                    <a:pt x="1995" y="325"/>
                  </a:cubicBezTo>
                  <a:cubicBezTo>
                    <a:pt x="2168" y="325"/>
                    <a:pt x="2308" y="187"/>
                    <a:pt x="2313" y="16"/>
                  </a:cubicBezTo>
                  <a:cubicBezTo>
                    <a:pt x="2310" y="532"/>
                    <a:pt x="2042" y="993"/>
                    <a:pt x="1595" y="1251"/>
                  </a:cubicBezTo>
                  <a:cubicBezTo>
                    <a:pt x="1370" y="1380"/>
                    <a:pt x="1124" y="1445"/>
                    <a:pt x="877" y="144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6AACB774-5FCA-4958-8524-7B9526D9C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838" y="2256334"/>
              <a:ext cx="3067050" cy="2498725"/>
            </a:xfrm>
            <a:custGeom>
              <a:avLst/>
              <a:gdLst>
                <a:gd name="T0" fmla="*/ 1836 w 2154"/>
                <a:gd name="T1" fmla="*/ 1756 h 1756"/>
                <a:gd name="T2" fmla="*/ 1519 w 2154"/>
                <a:gd name="T3" fmla="*/ 1438 h 1756"/>
                <a:gd name="T4" fmla="*/ 1118 w 2154"/>
                <a:gd name="T5" fmla="*/ 745 h 1756"/>
                <a:gd name="T6" fmla="*/ 718 w 2154"/>
                <a:gd name="T7" fmla="*/ 636 h 1756"/>
                <a:gd name="T8" fmla="*/ 318 w 2154"/>
                <a:gd name="T9" fmla="*/ 745 h 1756"/>
                <a:gd name="T10" fmla="*/ 477 w 2154"/>
                <a:gd name="T11" fmla="*/ 469 h 1756"/>
                <a:gd name="T12" fmla="*/ 477 w 2154"/>
                <a:gd name="T13" fmla="*/ 469 h 1756"/>
                <a:gd name="T14" fmla="*/ 434 w 2154"/>
                <a:gd name="T15" fmla="*/ 311 h 1756"/>
                <a:gd name="T16" fmla="*/ 434 w 2154"/>
                <a:gd name="T17" fmla="*/ 311 h 1756"/>
                <a:gd name="T18" fmla="*/ 434 w 2154"/>
                <a:gd name="T19" fmla="*/ 310 h 1756"/>
                <a:gd name="T20" fmla="*/ 433 w 2154"/>
                <a:gd name="T21" fmla="*/ 310 h 1756"/>
                <a:gd name="T22" fmla="*/ 433 w 2154"/>
                <a:gd name="T23" fmla="*/ 309 h 1756"/>
                <a:gd name="T24" fmla="*/ 159 w 2154"/>
                <a:gd name="T25" fmla="*/ 152 h 1756"/>
                <a:gd name="T26" fmla="*/ 159 w 2154"/>
                <a:gd name="T27" fmla="*/ 152 h 1756"/>
                <a:gd name="T28" fmla="*/ 159 w 2154"/>
                <a:gd name="T29" fmla="*/ 152 h 1756"/>
                <a:gd name="T30" fmla="*/ 159 w 2154"/>
                <a:gd name="T31" fmla="*/ 152 h 1756"/>
                <a:gd name="T32" fmla="*/ 1 w 2154"/>
                <a:gd name="T33" fmla="*/ 194 h 1756"/>
                <a:gd name="T34" fmla="*/ 718 w 2154"/>
                <a:gd name="T35" fmla="*/ 0 h 1756"/>
                <a:gd name="T36" fmla="*/ 1436 w 2154"/>
                <a:gd name="T37" fmla="*/ 195 h 1756"/>
                <a:gd name="T38" fmla="*/ 2154 w 2154"/>
                <a:gd name="T39" fmla="*/ 1438 h 1756"/>
                <a:gd name="T40" fmla="*/ 1836 w 2154"/>
                <a:gd name="T41" fmla="*/ 1756 h 1756"/>
                <a:gd name="T42" fmla="*/ 0 w 2154"/>
                <a:gd name="T43" fmla="*/ 195 h 1756"/>
                <a:gd name="T44" fmla="*/ 1 w 2154"/>
                <a:gd name="T45" fmla="*/ 194 h 1756"/>
                <a:gd name="T46" fmla="*/ 0 w 2154"/>
                <a:gd name="T47" fmla="*/ 195 h 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54" h="1756">
                  <a:moveTo>
                    <a:pt x="1836" y="1756"/>
                  </a:moveTo>
                  <a:cubicBezTo>
                    <a:pt x="1661" y="1756"/>
                    <a:pt x="1519" y="1614"/>
                    <a:pt x="1519" y="1438"/>
                  </a:cubicBezTo>
                  <a:cubicBezTo>
                    <a:pt x="1519" y="1149"/>
                    <a:pt x="1369" y="890"/>
                    <a:pt x="1118" y="745"/>
                  </a:cubicBezTo>
                  <a:cubicBezTo>
                    <a:pt x="993" y="672"/>
                    <a:pt x="855" y="636"/>
                    <a:pt x="718" y="636"/>
                  </a:cubicBezTo>
                  <a:cubicBezTo>
                    <a:pt x="581" y="636"/>
                    <a:pt x="443" y="672"/>
                    <a:pt x="318" y="745"/>
                  </a:cubicBezTo>
                  <a:cubicBezTo>
                    <a:pt x="420" y="686"/>
                    <a:pt x="477" y="579"/>
                    <a:pt x="477" y="469"/>
                  </a:cubicBezTo>
                  <a:lnTo>
                    <a:pt x="477" y="469"/>
                  </a:lnTo>
                  <a:cubicBezTo>
                    <a:pt x="477" y="415"/>
                    <a:pt x="463" y="361"/>
                    <a:pt x="434" y="311"/>
                  </a:cubicBezTo>
                  <a:lnTo>
                    <a:pt x="434" y="311"/>
                  </a:lnTo>
                  <a:cubicBezTo>
                    <a:pt x="434" y="311"/>
                    <a:pt x="434" y="310"/>
                    <a:pt x="434" y="310"/>
                  </a:cubicBezTo>
                  <a:cubicBezTo>
                    <a:pt x="434" y="310"/>
                    <a:pt x="434" y="310"/>
                    <a:pt x="433" y="310"/>
                  </a:cubicBezTo>
                  <a:cubicBezTo>
                    <a:pt x="433" y="310"/>
                    <a:pt x="433" y="309"/>
                    <a:pt x="433" y="309"/>
                  </a:cubicBezTo>
                  <a:cubicBezTo>
                    <a:pt x="374" y="208"/>
                    <a:pt x="268" y="152"/>
                    <a:pt x="159" y="152"/>
                  </a:cubicBezTo>
                  <a:lnTo>
                    <a:pt x="159" y="152"/>
                  </a:lnTo>
                  <a:lnTo>
                    <a:pt x="159" y="152"/>
                  </a:lnTo>
                  <a:lnTo>
                    <a:pt x="159" y="152"/>
                  </a:lnTo>
                  <a:cubicBezTo>
                    <a:pt x="105" y="152"/>
                    <a:pt x="51" y="166"/>
                    <a:pt x="1" y="194"/>
                  </a:cubicBezTo>
                  <a:cubicBezTo>
                    <a:pt x="225" y="65"/>
                    <a:pt x="472" y="0"/>
                    <a:pt x="718" y="0"/>
                  </a:cubicBezTo>
                  <a:cubicBezTo>
                    <a:pt x="965" y="0"/>
                    <a:pt x="1211" y="65"/>
                    <a:pt x="1436" y="195"/>
                  </a:cubicBezTo>
                  <a:cubicBezTo>
                    <a:pt x="1886" y="454"/>
                    <a:pt x="2154" y="919"/>
                    <a:pt x="2154" y="1438"/>
                  </a:cubicBezTo>
                  <a:cubicBezTo>
                    <a:pt x="2154" y="1614"/>
                    <a:pt x="2012" y="1756"/>
                    <a:pt x="1836" y="1756"/>
                  </a:cubicBezTo>
                  <a:moveTo>
                    <a:pt x="0" y="195"/>
                  </a:moveTo>
                  <a:cubicBezTo>
                    <a:pt x="0" y="195"/>
                    <a:pt x="0" y="195"/>
                    <a:pt x="1" y="194"/>
                  </a:cubicBezTo>
                  <a:cubicBezTo>
                    <a:pt x="0" y="195"/>
                    <a:pt x="0" y="195"/>
                    <a:pt x="0" y="1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B615F2-07B5-4716-8AE9-4172666520FA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0F64F59-58C1-4167-9A47-BEDC7D2D91BE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46AA2DE-A864-44EF-9C17-05DB9ABEBE14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1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7638657-2BD8-4FCF-AA18-729AFDFA29C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479BFA5-29AB-4C0F-97A5-AA05A5F75EA8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7A066AA-CB63-417B-82DC-C511D4A36AEF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5D5DC06-3F8D-4304-8D1E-9AFDC7EF66D3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6" name="Graphic 25" descr="Fire">
            <a:extLst>
              <a:ext uri="{FF2B5EF4-FFF2-40B4-BE49-F238E27FC236}">
                <a16:creationId xmlns:a16="http://schemas.microsoft.com/office/drawing/2014/main" id="{D7B7B286-FA8B-4D67-8822-D5C191450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7" name="Graphic 26" descr="Rocket">
            <a:extLst>
              <a:ext uri="{FF2B5EF4-FFF2-40B4-BE49-F238E27FC236}">
                <a16:creationId xmlns:a16="http://schemas.microsoft.com/office/drawing/2014/main" id="{FB1BA043-76BD-4001-BA48-E7EA5C113C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C98118A7-D0F6-455D-B684-669ACCBB7489}"/>
              </a:ext>
            </a:extLst>
          </p:cNvPr>
          <p:cNvGrpSpPr/>
          <p:nvPr/>
        </p:nvGrpSpPr>
        <p:grpSpPr>
          <a:xfrm>
            <a:off x="498527" y="2943481"/>
            <a:ext cx="2664296" cy="1909785"/>
            <a:chOff x="407368" y="1749039"/>
            <a:chExt cx="2879315" cy="190978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DD0B49E-072D-4147-A74C-7D2F3757C320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4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114AAB5-1EC7-40BB-92B4-7CA01CD44D65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6F309EAC-1231-45D2-B8C2-34CE49093C7C}"/>
              </a:ext>
            </a:extLst>
          </p:cNvPr>
          <p:cNvSpPr/>
          <p:nvPr/>
        </p:nvSpPr>
        <p:spPr>
          <a:xfrm>
            <a:off x="5253788" y="2990947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EF0863-969F-464B-87D3-87C238EF6A31}"/>
              </a:ext>
            </a:extLst>
          </p:cNvPr>
          <p:cNvSpPr txBox="1"/>
          <p:nvPr/>
        </p:nvSpPr>
        <p:spPr>
          <a:xfrm>
            <a:off x="7359152" y="3174313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C3F648A-6745-447F-9519-758C1AA15EB1}"/>
              </a:ext>
            </a:extLst>
          </p:cNvPr>
          <p:cNvSpPr txBox="1"/>
          <p:nvPr/>
        </p:nvSpPr>
        <p:spPr>
          <a:xfrm>
            <a:off x="4991353" y="4945658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DBBEF4-8DA1-493B-A7A3-C94FC29B63B3}"/>
              </a:ext>
            </a:extLst>
          </p:cNvPr>
          <p:cNvSpPr txBox="1"/>
          <p:nvPr/>
        </p:nvSpPr>
        <p:spPr>
          <a:xfrm>
            <a:off x="4702421" y="1919038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pic>
        <p:nvPicPr>
          <p:cNvPr id="41" name="Graphic 40" descr="Fire">
            <a:extLst>
              <a:ext uri="{FF2B5EF4-FFF2-40B4-BE49-F238E27FC236}">
                <a16:creationId xmlns:a16="http://schemas.microsoft.com/office/drawing/2014/main" id="{1B8F62FD-ADC4-484E-AED3-8146436D77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88426" y="4879692"/>
            <a:ext cx="795528" cy="795528"/>
          </a:xfrm>
          <a:prstGeom prst="rect">
            <a:avLst/>
          </a:prstGeom>
        </p:spPr>
      </p:pic>
      <p:pic>
        <p:nvPicPr>
          <p:cNvPr id="42" name="Graphic 41" descr="Rocket">
            <a:extLst>
              <a:ext uri="{FF2B5EF4-FFF2-40B4-BE49-F238E27FC236}">
                <a16:creationId xmlns:a16="http://schemas.microsoft.com/office/drawing/2014/main" id="{A14C5467-846F-43B5-8B05-8520FD510D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98400" y="2068458"/>
            <a:ext cx="795528" cy="795528"/>
          </a:xfrm>
          <a:prstGeom prst="rect">
            <a:avLst/>
          </a:prstGeom>
        </p:spPr>
      </p:pic>
      <p:pic>
        <p:nvPicPr>
          <p:cNvPr id="43" name="Graphic 42" descr="Puzzle">
            <a:extLst>
              <a:ext uri="{FF2B5EF4-FFF2-40B4-BE49-F238E27FC236}">
                <a16:creationId xmlns:a16="http://schemas.microsoft.com/office/drawing/2014/main" id="{94F19312-DFAB-4AF2-8BBE-888DF1CD32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649143" y="2974384"/>
            <a:ext cx="513680" cy="513680"/>
          </a:xfrm>
          <a:prstGeom prst="rect">
            <a:avLst/>
          </a:prstGeom>
        </p:spPr>
      </p:pic>
      <p:pic>
        <p:nvPicPr>
          <p:cNvPr id="44" name="Graphic 43" descr="Puzzle">
            <a:extLst>
              <a:ext uri="{FF2B5EF4-FFF2-40B4-BE49-F238E27FC236}">
                <a16:creationId xmlns:a16="http://schemas.microsoft.com/office/drawing/2014/main" id="{A8DADEF9-6DD2-4D34-9EFD-9EDE0D03A3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23986" y="3437801"/>
            <a:ext cx="795528" cy="7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803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83CBB5-17C0-4488-9BE8-FF36149B3124}"/>
              </a:ext>
            </a:extLst>
          </p:cNvPr>
          <p:cNvGrpSpPr/>
          <p:nvPr/>
        </p:nvGrpSpPr>
        <p:grpSpPr>
          <a:xfrm>
            <a:off x="3727703" y="1566271"/>
            <a:ext cx="4736593" cy="4736591"/>
            <a:chOff x="4297363" y="1765300"/>
            <a:chExt cx="3825878" cy="3805237"/>
          </a:xfrm>
        </p:grpSpPr>
        <p:sp>
          <p:nvSpPr>
            <p:cNvPr id="5" name="Freeform 277">
              <a:extLst>
                <a:ext uri="{FF2B5EF4-FFF2-40B4-BE49-F238E27FC236}">
                  <a16:creationId xmlns:a16="http://schemas.microsoft.com/office/drawing/2014/main" id="{F848382E-57E4-436A-B076-7975F1C6E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5" y="2727325"/>
              <a:ext cx="795338" cy="1185863"/>
            </a:xfrm>
            <a:custGeom>
              <a:avLst/>
              <a:gdLst>
                <a:gd name="T0" fmla="*/ 0 w 1046"/>
                <a:gd name="T1" fmla="*/ 0 h 1560"/>
                <a:gd name="T2" fmla="*/ 0 w 1046"/>
                <a:gd name="T3" fmla="*/ 98 h 1560"/>
                <a:gd name="T4" fmla="*/ 956 w 1046"/>
                <a:gd name="T5" fmla="*/ 1084 h 1560"/>
                <a:gd name="T6" fmla="*/ 855 w 1046"/>
                <a:gd name="T7" fmla="*/ 1519 h 1560"/>
                <a:gd name="T8" fmla="*/ 933 w 1046"/>
                <a:gd name="T9" fmla="*/ 1560 h 1560"/>
                <a:gd name="T10" fmla="*/ 1046 w 1046"/>
                <a:gd name="T11" fmla="*/ 1078 h 1560"/>
                <a:gd name="T12" fmla="*/ 0 w 1046"/>
                <a:gd name="T13" fmla="*/ 0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6" h="1560">
                  <a:moveTo>
                    <a:pt x="0" y="0"/>
                  </a:moveTo>
                  <a:lnTo>
                    <a:pt x="0" y="98"/>
                  </a:lnTo>
                  <a:cubicBezTo>
                    <a:pt x="531" y="115"/>
                    <a:pt x="956" y="550"/>
                    <a:pt x="956" y="1084"/>
                  </a:cubicBezTo>
                  <a:cubicBezTo>
                    <a:pt x="956" y="1240"/>
                    <a:pt x="920" y="1388"/>
                    <a:pt x="855" y="1519"/>
                  </a:cubicBezTo>
                  <a:lnTo>
                    <a:pt x="933" y="1560"/>
                  </a:lnTo>
                  <a:cubicBezTo>
                    <a:pt x="1010" y="1407"/>
                    <a:pt x="1046" y="1254"/>
                    <a:pt x="1046" y="1078"/>
                  </a:cubicBezTo>
                  <a:cubicBezTo>
                    <a:pt x="1046" y="494"/>
                    <a:pt x="581" y="18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78">
              <a:extLst>
                <a:ext uri="{FF2B5EF4-FFF2-40B4-BE49-F238E27FC236}">
                  <a16:creationId xmlns:a16="http://schemas.microsoft.com/office/drawing/2014/main" id="{98787157-FAEA-4C4B-88AD-9C90A96B5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9528" y="1765300"/>
              <a:ext cx="1763713" cy="2603500"/>
            </a:xfrm>
            <a:custGeom>
              <a:avLst/>
              <a:gdLst>
                <a:gd name="T0" fmla="*/ 2289 w 2319"/>
                <a:gd name="T1" fmla="*/ 2182 h 3425"/>
                <a:gd name="T2" fmla="*/ 0 w 2319"/>
                <a:gd name="T3" fmla="*/ 0 h 3425"/>
                <a:gd name="T4" fmla="*/ 319 w 2319"/>
                <a:gd name="T5" fmla="*/ 613 h 3425"/>
                <a:gd name="T6" fmla="*/ 313 w 2319"/>
                <a:gd name="T7" fmla="*/ 732 h 3425"/>
                <a:gd name="T8" fmla="*/ 25 w 2319"/>
                <a:gd name="T9" fmla="*/ 1178 h 3425"/>
                <a:gd name="T10" fmla="*/ 1120 w 2319"/>
                <a:gd name="T11" fmla="*/ 2349 h 3425"/>
                <a:gd name="T12" fmla="*/ 979 w 2319"/>
                <a:gd name="T13" fmla="*/ 2908 h 3425"/>
                <a:gd name="T14" fmla="*/ 1262 w 2319"/>
                <a:gd name="T15" fmla="*/ 3408 h 3425"/>
                <a:gd name="T16" fmla="*/ 1278 w 2319"/>
                <a:gd name="T17" fmla="*/ 3417 h 3425"/>
                <a:gd name="T18" fmla="*/ 2033 w 2319"/>
                <a:gd name="T19" fmla="*/ 3419 h 3425"/>
                <a:gd name="T20" fmla="*/ 2033 w 2319"/>
                <a:gd name="T21" fmla="*/ 3425 h 3425"/>
                <a:gd name="T22" fmla="*/ 2289 w 2319"/>
                <a:gd name="T23" fmla="*/ 2182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9" h="3425">
                  <a:moveTo>
                    <a:pt x="2289" y="2182"/>
                  </a:moveTo>
                  <a:cubicBezTo>
                    <a:pt x="2202" y="962"/>
                    <a:pt x="1199" y="27"/>
                    <a:pt x="0" y="0"/>
                  </a:cubicBezTo>
                  <a:lnTo>
                    <a:pt x="319" y="613"/>
                  </a:lnTo>
                  <a:cubicBezTo>
                    <a:pt x="339" y="651"/>
                    <a:pt x="336" y="696"/>
                    <a:pt x="313" y="732"/>
                  </a:cubicBezTo>
                  <a:lnTo>
                    <a:pt x="25" y="1178"/>
                  </a:lnTo>
                  <a:cubicBezTo>
                    <a:pt x="636" y="1219"/>
                    <a:pt x="1120" y="1727"/>
                    <a:pt x="1120" y="2349"/>
                  </a:cubicBezTo>
                  <a:cubicBezTo>
                    <a:pt x="1120" y="2551"/>
                    <a:pt x="1069" y="2741"/>
                    <a:pt x="979" y="2908"/>
                  </a:cubicBezTo>
                  <a:lnTo>
                    <a:pt x="1262" y="3408"/>
                  </a:lnTo>
                  <a:cubicBezTo>
                    <a:pt x="1265" y="3414"/>
                    <a:pt x="1271" y="3417"/>
                    <a:pt x="1278" y="3417"/>
                  </a:cubicBezTo>
                  <a:lnTo>
                    <a:pt x="2033" y="3419"/>
                  </a:lnTo>
                  <a:lnTo>
                    <a:pt x="2033" y="3425"/>
                  </a:lnTo>
                  <a:cubicBezTo>
                    <a:pt x="2215" y="3041"/>
                    <a:pt x="2319" y="2605"/>
                    <a:pt x="2289" y="218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79">
              <a:extLst>
                <a:ext uri="{FF2B5EF4-FFF2-40B4-BE49-F238E27FC236}">
                  <a16:creationId xmlns:a16="http://schemas.microsoft.com/office/drawing/2014/main" id="{8B7A5BEC-436A-4002-AC71-9274AB691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02" y="3948113"/>
              <a:ext cx="1362075" cy="531813"/>
            </a:xfrm>
            <a:custGeom>
              <a:avLst/>
              <a:gdLst>
                <a:gd name="T0" fmla="*/ 334 w 1792"/>
                <a:gd name="T1" fmla="*/ 408 h 700"/>
                <a:gd name="T2" fmla="*/ 1792 w 1792"/>
                <a:gd name="T3" fmla="*/ 41 h 700"/>
                <a:gd name="T4" fmla="*/ 1714 w 1792"/>
                <a:gd name="T5" fmla="*/ 0 h 700"/>
                <a:gd name="T6" fmla="*/ 877 w 1792"/>
                <a:gd name="T7" fmla="*/ 465 h 700"/>
                <a:gd name="T8" fmla="*/ 78 w 1792"/>
                <a:gd name="T9" fmla="*/ 57 h 700"/>
                <a:gd name="T10" fmla="*/ 5 w 1792"/>
                <a:gd name="T11" fmla="*/ 105 h 700"/>
                <a:gd name="T12" fmla="*/ 0 w 1792"/>
                <a:gd name="T13" fmla="*/ 108 h 700"/>
                <a:gd name="T14" fmla="*/ 334 w 1792"/>
                <a:gd name="T15" fmla="*/ 40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2" h="700">
                  <a:moveTo>
                    <a:pt x="334" y="408"/>
                  </a:moveTo>
                  <a:cubicBezTo>
                    <a:pt x="841" y="700"/>
                    <a:pt x="1486" y="535"/>
                    <a:pt x="1792" y="41"/>
                  </a:cubicBezTo>
                  <a:lnTo>
                    <a:pt x="1714" y="0"/>
                  </a:lnTo>
                  <a:cubicBezTo>
                    <a:pt x="1540" y="279"/>
                    <a:pt x="1230" y="465"/>
                    <a:pt x="877" y="465"/>
                  </a:cubicBezTo>
                  <a:cubicBezTo>
                    <a:pt x="548" y="465"/>
                    <a:pt x="257" y="304"/>
                    <a:pt x="78" y="57"/>
                  </a:cubicBezTo>
                  <a:lnTo>
                    <a:pt x="5" y="105"/>
                  </a:lnTo>
                  <a:cubicBezTo>
                    <a:pt x="3" y="106"/>
                    <a:pt x="2" y="107"/>
                    <a:pt x="0" y="108"/>
                  </a:cubicBezTo>
                  <a:cubicBezTo>
                    <a:pt x="88" y="232"/>
                    <a:pt x="195" y="328"/>
                    <a:pt x="334" y="408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80">
              <a:extLst>
                <a:ext uri="{FF2B5EF4-FFF2-40B4-BE49-F238E27FC236}">
                  <a16:creationId xmlns:a16="http://schemas.microsoft.com/office/drawing/2014/main" id="{9F6381C7-37BD-4819-A565-4881156E5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702" y="4041774"/>
              <a:ext cx="3028951" cy="1528763"/>
            </a:xfrm>
            <a:custGeom>
              <a:avLst/>
              <a:gdLst>
                <a:gd name="T0" fmla="*/ 3279 w 3984"/>
                <a:gd name="T1" fmla="*/ 522 h 2011"/>
                <a:gd name="T2" fmla="*/ 3175 w 3984"/>
                <a:gd name="T3" fmla="*/ 462 h 2011"/>
                <a:gd name="T4" fmla="*/ 2920 w 3984"/>
                <a:gd name="T5" fmla="*/ 11 h 2011"/>
                <a:gd name="T6" fmla="*/ 1946 w 3984"/>
                <a:gd name="T7" fmla="*/ 529 h 2011"/>
                <a:gd name="T8" fmla="*/ 965 w 3984"/>
                <a:gd name="T9" fmla="*/ 0 h 2011"/>
                <a:gd name="T10" fmla="*/ 881 w 3984"/>
                <a:gd name="T11" fmla="*/ 1 h 2011"/>
                <a:gd name="T12" fmla="*/ 395 w 3984"/>
                <a:gd name="T13" fmla="*/ 4 h 2011"/>
                <a:gd name="T14" fmla="*/ 379 w 3984"/>
                <a:gd name="T15" fmla="*/ 14 h 2011"/>
                <a:gd name="T16" fmla="*/ 17 w 3984"/>
                <a:gd name="T17" fmla="*/ 659 h 2011"/>
                <a:gd name="T18" fmla="*/ 10 w 3984"/>
                <a:gd name="T19" fmla="*/ 673 h 2011"/>
                <a:gd name="T20" fmla="*/ 3 w 3984"/>
                <a:gd name="T21" fmla="*/ 669 h 2011"/>
                <a:gd name="T22" fmla="*/ 2 w 3984"/>
                <a:gd name="T23" fmla="*/ 668 h 2011"/>
                <a:gd name="T24" fmla="*/ 0 w 3984"/>
                <a:gd name="T25" fmla="*/ 671 h 2011"/>
                <a:gd name="T26" fmla="*/ 919 w 3984"/>
                <a:gd name="T27" fmla="*/ 1467 h 2011"/>
                <a:gd name="T28" fmla="*/ 3984 w 3984"/>
                <a:gd name="T29" fmla="*/ 524 h 2011"/>
                <a:gd name="T30" fmla="*/ 3279 w 3984"/>
                <a:gd name="T31" fmla="*/ 522 h 2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84" h="2011">
                  <a:moveTo>
                    <a:pt x="3279" y="522"/>
                  </a:moveTo>
                  <a:cubicBezTo>
                    <a:pt x="3236" y="522"/>
                    <a:pt x="3196" y="499"/>
                    <a:pt x="3175" y="462"/>
                  </a:cubicBezTo>
                  <a:lnTo>
                    <a:pt x="2920" y="11"/>
                  </a:lnTo>
                  <a:cubicBezTo>
                    <a:pt x="2709" y="323"/>
                    <a:pt x="2352" y="529"/>
                    <a:pt x="1946" y="529"/>
                  </a:cubicBezTo>
                  <a:cubicBezTo>
                    <a:pt x="1536" y="529"/>
                    <a:pt x="1175" y="319"/>
                    <a:pt x="965" y="0"/>
                  </a:cubicBezTo>
                  <a:lnTo>
                    <a:pt x="881" y="1"/>
                  </a:lnTo>
                  <a:lnTo>
                    <a:pt x="395" y="4"/>
                  </a:lnTo>
                  <a:cubicBezTo>
                    <a:pt x="388" y="4"/>
                    <a:pt x="382" y="8"/>
                    <a:pt x="379" y="14"/>
                  </a:cubicBezTo>
                  <a:lnTo>
                    <a:pt x="17" y="659"/>
                  </a:lnTo>
                  <a:lnTo>
                    <a:pt x="10" y="673"/>
                  </a:lnTo>
                  <a:lnTo>
                    <a:pt x="3" y="669"/>
                  </a:lnTo>
                  <a:lnTo>
                    <a:pt x="2" y="668"/>
                  </a:lnTo>
                  <a:lnTo>
                    <a:pt x="0" y="671"/>
                  </a:lnTo>
                  <a:cubicBezTo>
                    <a:pt x="242" y="1029"/>
                    <a:pt x="531" y="1279"/>
                    <a:pt x="919" y="1467"/>
                  </a:cubicBezTo>
                  <a:cubicBezTo>
                    <a:pt x="2037" y="2011"/>
                    <a:pt x="3375" y="1587"/>
                    <a:pt x="3984" y="524"/>
                  </a:cubicBezTo>
                  <a:lnTo>
                    <a:pt x="3279" y="5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81">
              <a:extLst>
                <a:ext uri="{FF2B5EF4-FFF2-40B4-BE49-F238E27FC236}">
                  <a16:creationId xmlns:a16="http://schemas.microsoft.com/office/drawing/2014/main" id="{0DFE9802-8551-4A32-8660-D7889FCD6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277" y="2727325"/>
              <a:ext cx="890588" cy="1238250"/>
            </a:xfrm>
            <a:custGeom>
              <a:avLst/>
              <a:gdLst>
                <a:gd name="T0" fmla="*/ 386 w 1171"/>
                <a:gd name="T1" fmla="*/ 1578 h 1628"/>
                <a:gd name="T2" fmla="*/ 253 w 1171"/>
                <a:gd name="T3" fmla="*/ 1083 h 1628"/>
                <a:gd name="T4" fmla="*/ 1171 w 1171"/>
                <a:gd name="T5" fmla="*/ 99 h 1628"/>
                <a:gd name="T6" fmla="*/ 1171 w 1171"/>
                <a:gd name="T7" fmla="*/ 0 h 1628"/>
                <a:gd name="T8" fmla="*/ 697 w 1171"/>
                <a:gd name="T9" fmla="*/ 142 h 1628"/>
                <a:gd name="T10" fmla="*/ 308 w 1171"/>
                <a:gd name="T11" fmla="*/ 1628 h 1628"/>
                <a:gd name="T12" fmla="*/ 386 w 1171"/>
                <a:gd name="T13" fmla="*/ 1578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628">
                  <a:moveTo>
                    <a:pt x="386" y="1578"/>
                  </a:moveTo>
                  <a:cubicBezTo>
                    <a:pt x="302" y="1432"/>
                    <a:pt x="253" y="1264"/>
                    <a:pt x="253" y="1083"/>
                  </a:cubicBezTo>
                  <a:cubicBezTo>
                    <a:pt x="253" y="561"/>
                    <a:pt x="658" y="135"/>
                    <a:pt x="1171" y="99"/>
                  </a:cubicBezTo>
                  <a:lnTo>
                    <a:pt x="1171" y="0"/>
                  </a:lnTo>
                  <a:cubicBezTo>
                    <a:pt x="1000" y="9"/>
                    <a:pt x="850" y="54"/>
                    <a:pt x="697" y="142"/>
                  </a:cubicBezTo>
                  <a:cubicBezTo>
                    <a:pt x="179" y="441"/>
                    <a:pt x="0" y="1107"/>
                    <a:pt x="308" y="1628"/>
                  </a:cubicBezTo>
                  <a:cubicBezTo>
                    <a:pt x="313" y="1627"/>
                    <a:pt x="383" y="1580"/>
                    <a:pt x="386" y="1578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82">
              <a:extLst>
                <a:ext uri="{FF2B5EF4-FFF2-40B4-BE49-F238E27FC236}">
                  <a16:creationId xmlns:a16="http://schemas.microsoft.com/office/drawing/2014/main" id="{CAED65A5-CE68-4297-A4ED-435C53880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1766888"/>
              <a:ext cx="2239963" cy="2719388"/>
            </a:xfrm>
            <a:custGeom>
              <a:avLst/>
              <a:gdLst>
                <a:gd name="T0" fmla="*/ 1482 w 2945"/>
                <a:gd name="T1" fmla="*/ 2347 h 3577"/>
                <a:gd name="T2" fmla="*/ 2619 w 2945"/>
                <a:gd name="T3" fmla="*/ 1174 h 3577"/>
                <a:gd name="T4" fmla="*/ 2941 w 2945"/>
                <a:gd name="T5" fmla="*/ 676 h 3577"/>
                <a:gd name="T6" fmla="*/ 2942 w 2945"/>
                <a:gd name="T7" fmla="*/ 657 h 3577"/>
                <a:gd name="T8" fmla="*/ 2600 w 2945"/>
                <a:gd name="T9" fmla="*/ 0 h 3577"/>
                <a:gd name="T10" fmla="*/ 2490 w 2945"/>
                <a:gd name="T11" fmla="*/ 3 h 3577"/>
                <a:gd name="T12" fmla="*/ 1341 w 2945"/>
                <a:gd name="T13" fmla="*/ 401 h 3577"/>
                <a:gd name="T14" fmla="*/ 656 w 2945"/>
                <a:gd name="T15" fmla="*/ 3577 h 3577"/>
                <a:gd name="T16" fmla="*/ 1003 w 2945"/>
                <a:gd name="T17" fmla="*/ 2958 h 3577"/>
                <a:gd name="T18" fmla="*/ 1105 w 2945"/>
                <a:gd name="T19" fmla="*/ 2897 h 3577"/>
                <a:gd name="T20" fmla="*/ 1617 w 2945"/>
                <a:gd name="T21" fmla="*/ 2894 h 3577"/>
                <a:gd name="T22" fmla="*/ 1482 w 2945"/>
                <a:gd name="T23" fmla="*/ 2347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45" h="3577">
                  <a:moveTo>
                    <a:pt x="1482" y="2347"/>
                  </a:moveTo>
                  <a:cubicBezTo>
                    <a:pt x="1482" y="1711"/>
                    <a:pt x="1988" y="1194"/>
                    <a:pt x="2619" y="1174"/>
                  </a:cubicBezTo>
                  <a:lnTo>
                    <a:pt x="2941" y="676"/>
                  </a:lnTo>
                  <a:cubicBezTo>
                    <a:pt x="2945" y="670"/>
                    <a:pt x="2945" y="663"/>
                    <a:pt x="2942" y="657"/>
                  </a:cubicBezTo>
                  <a:lnTo>
                    <a:pt x="2600" y="0"/>
                  </a:lnTo>
                  <a:lnTo>
                    <a:pt x="2490" y="3"/>
                  </a:lnTo>
                  <a:cubicBezTo>
                    <a:pt x="2059" y="34"/>
                    <a:pt x="1699" y="159"/>
                    <a:pt x="1341" y="401"/>
                  </a:cubicBezTo>
                  <a:cubicBezTo>
                    <a:pt x="294" y="1109"/>
                    <a:pt x="0" y="2512"/>
                    <a:pt x="656" y="3577"/>
                  </a:cubicBezTo>
                  <a:lnTo>
                    <a:pt x="1003" y="2958"/>
                  </a:lnTo>
                  <a:cubicBezTo>
                    <a:pt x="1023" y="2921"/>
                    <a:pt x="1063" y="2897"/>
                    <a:pt x="1105" y="2897"/>
                  </a:cubicBezTo>
                  <a:lnTo>
                    <a:pt x="1617" y="2894"/>
                  </a:lnTo>
                  <a:cubicBezTo>
                    <a:pt x="1531" y="2730"/>
                    <a:pt x="1482" y="2545"/>
                    <a:pt x="1482" y="23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EBE3A17-98F8-40DE-936D-60C92918C041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EF66CBD-F7FF-49E5-990C-783DC88F4FE2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A401996-9530-4C2D-881B-6337CEFAAC2E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4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1B69221-EC79-459B-BC4C-25B4A5047C8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4806BFC-7AEF-41A9-8A40-B07482B801BE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AC7759E-A832-43E8-B302-2E27940FA229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accent5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B765B45-E9B1-4324-B6E6-53AE7EDE1C51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7" name="Graphic 26" descr="Fire">
            <a:extLst>
              <a:ext uri="{FF2B5EF4-FFF2-40B4-BE49-F238E27FC236}">
                <a16:creationId xmlns:a16="http://schemas.microsoft.com/office/drawing/2014/main" id="{270F0BE8-7BD9-4D9C-876E-A2865AC6AB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8" name="Graphic 27" descr="Rocket">
            <a:extLst>
              <a:ext uri="{FF2B5EF4-FFF2-40B4-BE49-F238E27FC236}">
                <a16:creationId xmlns:a16="http://schemas.microsoft.com/office/drawing/2014/main" id="{648A5170-7F3F-422B-A79B-537F33666A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B79EC4C3-7520-4F73-828A-0EC12EE89820}"/>
              </a:ext>
            </a:extLst>
          </p:cNvPr>
          <p:cNvGrpSpPr/>
          <p:nvPr/>
        </p:nvGrpSpPr>
        <p:grpSpPr>
          <a:xfrm>
            <a:off x="498527" y="2943481"/>
            <a:ext cx="2664296" cy="1909785"/>
            <a:chOff x="407368" y="1749039"/>
            <a:chExt cx="2879315" cy="1909785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B3553A-FB27-4277-9189-FB179D52EDD6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2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1274AEB-65DD-4802-9FAE-71597B084920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E1B2379B-4878-436C-A871-CAF89FD43177}"/>
              </a:ext>
            </a:extLst>
          </p:cNvPr>
          <p:cNvSpPr/>
          <p:nvPr/>
        </p:nvSpPr>
        <p:spPr>
          <a:xfrm>
            <a:off x="5402651" y="2933700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pic>
        <p:nvPicPr>
          <p:cNvPr id="38" name="Graphic 37" descr="Puzzle">
            <a:extLst>
              <a:ext uri="{FF2B5EF4-FFF2-40B4-BE49-F238E27FC236}">
                <a16:creationId xmlns:a16="http://schemas.microsoft.com/office/drawing/2014/main" id="{1DC22CD3-AC24-4E3B-87E1-88DC1204F7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9143" y="2974384"/>
            <a:ext cx="513680" cy="51368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DDA4213-04C6-416E-9321-6983A2E825D1}"/>
              </a:ext>
            </a:extLst>
          </p:cNvPr>
          <p:cNvSpPr txBox="1"/>
          <p:nvPr/>
        </p:nvSpPr>
        <p:spPr>
          <a:xfrm>
            <a:off x="7382179" y="3790385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8A46065-4335-40F2-B98F-B25BD6D6B581}"/>
              </a:ext>
            </a:extLst>
          </p:cNvPr>
          <p:cNvSpPr txBox="1"/>
          <p:nvPr/>
        </p:nvSpPr>
        <p:spPr>
          <a:xfrm>
            <a:off x="4715712" y="4614328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2C6F70-7EB1-416E-8ABB-AFD461BA69C3}"/>
              </a:ext>
            </a:extLst>
          </p:cNvPr>
          <p:cNvSpPr txBox="1"/>
          <p:nvPr/>
        </p:nvSpPr>
        <p:spPr>
          <a:xfrm>
            <a:off x="5372346" y="1704066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pic>
        <p:nvPicPr>
          <p:cNvPr id="42" name="Graphic 41" descr="Fire">
            <a:extLst>
              <a:ext uri="{FF2B5EF4-FFF2-40B4-BE49-F238E27FC236}">
                <a16:creationId xmlns:a16="http://schemas.microsoft.com/office/drawing/2014/main" id="{1A2F4768-1D62-42B9-BB38-70A9AD8374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74929" y="5047122"/>
            <a:ext cx="795528" cy="795528"/>
          </a:xfrm>
          <a:prstGeom prst="rect">
            <a:avLst/>
          </a:prstGeom>
        </p:spPr>
      </p:pic>
      <p:pic>
        <p:nvPicPr>
          <p:cNvPr id="43" name="Graphic 42" descr="Rocket">
            <a:extLst>
              <a:ext uri="{FF2B5EF4-FFF2-40B4-BE49-F238E27FC236}">
                <a16:creationId xmlns:a16="http://schemas.microsoft.com/office/drawing/2014/main" id="{84E6373A-58D0-41BF-A256-4FF0643BB8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169536" y="2538801"/>
            <a:ext cx="795528" cy="795528"/>
          </a:xfrm>
          <a:prstGeom prst="rect">
            <a:avLst/>
          </a:prstGeom>
        </p:spPr>
      </p:pic>
      <p:pic>
        <p:nvPicPr>
          <p:cNvPr id="44" name="Graphic 43" descr="Puzzle">
            <a:extLst>
              <a:ext uri="{FF2B5EF4-FFF2-40B4-BE49-F238E27FC236}">
                <a16:creationId xmlns:a16="http://schemas.microsoft.com/office/drawing/2014/main" id="{9E45F302-E44B-4860-A728-1CD1674951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26158" y="3031236"/>
            <a:ext cx="795528" cy="7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31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F6884-1B1B-4DB2-AB07-DFBB610AB0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Arc Arrows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EF3B8-696E-4D6E-9567-90D019D48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39DD1D-9339-48E3-A929-ED7B22BAFBEC}"/>
              </a:ext>
            </a:extLst>
          </p:cNvPr>
          <p:cNvGrpSpPr>
            <a:grpSpLocks noChangeAspect="1"/>
          </p:cNvGrpSpPr>
          <p:nvPr/>
        </p:nvGrpSpPr>
        <p:grpSpPr>
          <a:xfrm>
            <a:off x="3774576" y="1566271"/>
            <a:ext cx="4642848" cy="4736592"/>
            <a:chOff x="3148979" y="1750948"/>
            <a:chExt cx="4780282" cy="4876801"/>
          </a:xfrm>
        </p:grpSpPr>
        <p:sp>
          <p:nvSpPr>
            <p:cNvPr id="11" name="Figure">
              <a:extLst>
                <a:ext uri="{FF2B5EF4-FFF2-40B4-BE49-F238E27FC236}">
                  <a16:creationId xmlns:a16="http://schemas.microsoft.com/office/drawing/2014/main" id="{42AD7282-162E-433A-A766-5D626C1336BE}"/>
                </a:ext>
              </a:extLst>
            </p:cNvPr>
            <p:cNvSpPr/>
            <p:nvPr/>
          </p:nvSpPr>
          <p:spPr>
            <a:xfrm>
              <a:off x="5015880" y="3478147"/>
              <a:ext cx="2913381" cy="3149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4" y="0"/>
                  </a:moveTo>
                  <a:lnTo>
                    <a:pt x="19726" y="3170"/>
                  </a:lnTo>
                  <a:lnTo>
                    <a:pt x="19481" y="3858"/>
                  </a:lnTo>
                  <a:lnTo>
                    <a:pt x="18738" y="3632"/>
                  </a:lnTo>
                  <a:lnTo>
                    <a:pt x="14623" y="2352"/>
                  </a:lnTo>
                  <a:cubicBezTo>
                    <a:pt x="14802" y="3083"/>
                    <a:pt x="14905" y="3850"/>
                    <a:pt x="14905" y="4642"/>
                  </a:cubicBezTo>
                  <a:cubicBezTo>
                    <a:pt x="14905" y="10077"/>
                    <a:pt x="10320" y="14519"/>
                    <a:pt x="4529" y="14841"/>
                  </a:cubicBezTo>
                  <a:lnTo>
                    <a:pt x="3945" y="14301"/>
                  </a:lnTo>
                  <a:lnTo>
                    <a:pt x="0" y="17951"/>
                  </a:lnTo>
                  <a:lnTo>
                    <a:pt x="3945" y="21600"/>
                  </a:lnTo>
                  <a:lnTo>
                    <a:pt x="4538" y="21051"/>
                  </a:lnTo>
                  <a:cubicBezTo>
                    <a:pt x="6685" y="20973"/>
                    <a:pt x="8785" y="20546"/>
                    <a:pt x="10762" y="19771"/>
                  </a:cubicBezTo>
                  <a:cubicBezTo>
                    <a:pt x="12881" y="18944"/>
                    <a:pt x="14773" y="17759"/>
                    <a:pt x="16402" y="16252"/>
                  </a:cubicBezTo>
                  <a:cubicBezTo>
                    <a:pt x="18031" y="14745"/>
                    <a:pt x="19312" y="12995"/>
                    <a:pt x="20206" y="11035"/>
                  </a:cubicBezTo>
                  <a:cubicBezTo>
                    <a:pt x="21139" y="9006"/>
                    <a:pt x="21600" y="6855"/>
                    <a:pt x="21600" y="4642"/>
                  </a:cubicBezTo>
                  <a:cubicBezTo>
                    <a:pt x="21600" y="3048"/>
                    <a:pt x="21355" y="1498"/>
                    <a:pt x="20884" y="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40AC1627-20A6-46DA-BE4D-EAD37138FE48}"/>
                </a:ext>
              </a:extLst>
            </p:cNvPr>
            <p:cNvSpPr/>
            <p:nvPr/>
          </p:nvSpPr>
          <p:spPr>
            <a:xfrm>
              <a:off x="3314080" y="1750948"/>
              <a:ext cx="4503422" cy="2146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1" y="14072"/>
                  </a:moveTo>
                  <a:cubicBezTo>
                    <a:pt x="20528" y="11452"/>
                    <a:pt x="19748" y="9100"/>
                    <a:pt x="18774" y="7055"/>
                  </a:cubicBezTo>
                  <a:cubicBezTo>
                    <a:pt x="17720" y="4844"/>
                    <a:pt x="16495" y="3106"/>
                    <a:pt x="15125" y="1892"/>
                  </a:cubicBezTo>
                  <a:cubicBezTo>
                    <a:pt x="13706" y="626"/>
                    <a:pt x="12201" y="0"/>
                    <a:pt x="10654" y="0"/>
                  </a:cubicBezTo>
                  <a:cubicBezTo>
                    <a:pt x="9107" y="0"/>
                    <a:pt x="7602" y="639"/>
                    <a:pt x="6183" y="1892"/>
                  </a:cubicBezTo>
                  <a:cubicBezTo>
                    <a:pt x="4812" y="3106"/>
                    <a:pt x="3588" y="4844"/>
                    <a:pt x="2534" y="7055"/>
                  </a:cubicBezTo>
                  <a:cubicBezTo>
                    <a:pt x="1480" y="9266"/>
                    <a:pt x="652" y="11835"/>
                    <a:pt x="73" y="14711"/>
                  </a:cubicBezTo>
                  <a:cubicBezTo>
                    <a:pt x="49" y="14839"/>
                    <a:pt x="24" y="14954"/>
                    <a:pt x="0" y="15082"/>
                  </a:cubicBezTo>
                  <a:lnTo>
                    <a:pt x="2412" y="12487"/>
                  </a:lnTo>
                  <a:lnTo>
                    <a:pt x="2863" y="12001"/>
                  </a:lnTo>
                  <a:lnTo>
                    <a:pt x="3094" y="12947"/>
                  </a:lnTo>
                  <a:lnTo>
                    <a:pt x="4215" y="17548"/>
                  </a:lnTo>
                  <a:cubicBezTo>
                    <a:pt x="5373" y="12538"/>
                    <a:pt x="7821" y="9087"/>
                    <a:pt x="10654" y="9087"/>
                  </a:cubicBezTo>
                  <a:cubicBezTo>
                    <a:pt x="13584" y="9087"/>
                    <a:pt x="16099" y="12781"/>
                    <a:pt x="17202" y="18072"/>
                  </a:cubicBezTo>
                  <a:lnTo>
                    <a:pt x="17025" y="19184"/>
                  </a:lnTo>
                  <a:lnTo>
                    <a:pt x="20449" y="21600"/>
                  </a:lnTo>
                  <a:lnTo>
                    <a:pt x="21600" y="14417"/>
                  </a:lnTo>
                  <a:lnTo>
                    <a:pt x="21101" y="14072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Figure">
              <a:extLst>
                <a:ext uri="{FF2B5EF4-FFF2-40B4-BE49-F238E27FC236}">
                  <a16:creationId xmlns:a16="http://schemas.microsoft.com/office/drawing/2014/main" id="{CD711DAE-E049-456E-B8C9-C6F928A1213A}"/>
                </a:ext>
              </a:extLst>
            </p:cNvPr>
            <p:cNvSpPr/>
            <p:nvPr/>
          </p:nvSpPr>
          <p:spPr>
            <a:xfrm>
              <a:off x="3148979" y="3084447"/>
              <a:ext cx="2188212" cy="3441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4" y="18818"/>
                  </a:moveTo>
                  <a:lnTo>
                    <a:pt x="21600" y="15909"/>
                  </a:lnTo>
                  <a:cubicBezTo>
                    <a:pt x="14442" y="15279"/>
                    <a:pt x="8913" y="11374"/>
                    <a:pt x="8913" y="6639"/>
                  </a:cubicBezTo>
                  <a:cubicBezTo>
                    <a:pt x="8913" y="5946"/>
                    <a:pt x="9039" y="5268"/>
                    <a:pt x="9264" y="4615"/>
                  </a:cubicBezTo>
                  <a:lnTo>
                    <a:pt x="10530" y="4200"/>
                  </a:lnTo>
                  <a:lnTo>
                    <a:pt x="7146" y="0"/>
                  </a:lnTo>
                  <a:lnTo>
                    <a:pt x="138" y="2280"/>
                  </a:lnTo>
                  <a:cubicBezTo>
                    <a:pt x="138" y="2280"/>
                    <a:pt x="464" y="2782"/>
                    <a:pt x="664" y="3101"/>
                  </a:cubicBezTo>
                  <a:cubicBezTo>
                    <a:pt x="226" y="4248"/>
                    <a:pt x="0" y="5436"/>
                    <a:pt x="0" y="6639"/>
                  </a:cubicBezTo>
                  <a:cubicBezTo>
                    <a:pt x="0" y="8664"/>
                    <a:pt x="627" y="10633"/>
                    <a:pt x="1855" y="12490"/>
                  </a:cubicBezTo>
                  <a:cubicBezTo>
                    <a:pt x="3046" y="14283"/>
                    <a:pt x="4751" y="15885"/>
                    <a:pt x="6920" y="17264"/>
                  </a:cubicBezTo>
                  <a:cubicBezTo>
                    <a:pt x="9089" y="18643"/>
                    <a:pt x="11609" y="19727"/>
                    <a:pt x="14429" y="20484"/>
                  </a:cubicBezTo>
                  <a:cubicBezTo>
                    <a:pt x="16661" y="21082"/>
                    <a:pt x="19005" y="21457"/>
                    <a:pt x="21399" y="21600"/>
                  </a:cubicBezTo>
                  <a:lnTo>
                    <a:pt x="17024" y="188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1056FC-F361-4AC7-B8DF-1730C9A36BF5}"/>
              </a:ext>
            </a:extLst>
          </p:cNvPr>
          <p:cNvGrpSpPr/>
          <p:nvPr/>
        </p:nvGrpSpPr>
        <p:grpSpPr>
          <a:xfrm>
            <a:off x="9029177" y="1837626"/>
            <a:ext cx="2664296" cy="4132328"/>
            <a:chOff x="407368" y="1749039"/>
            <a:chExt cx="2879315" cy="4132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A4D3C81-A7D5-46E6-BED1-3563B36A2D4E}"/>
                </a:ext>
              </a:extLst>
            </p:cNvPr>
            <p:cNvGrpSpPr/>
            <p:nvPr/>
          </p:nvGrpSpPr>
          <p:grpSpPr>
            <a:xfrm>
              <a:off x="407368" y="1749039"/>
              <a:ext cx="2879315" cy="1909785"/>
              <a:chOff x="407368" y="1749039"/>
              <a:chExt cx="2879315" cy="190978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3300DF1-FB77-447D-B211-35C69A25A2B5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latin typeface="arial" panose="020B0604020202020204" pitchFamily="34" charset="0"/>
                  </a:rPr>
                  <a:t>Lorem ipsum</a:t>
                </a:r>
                <a:endParaRPr lang="en-US" sz="2400" b="1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367B7E7-24AF-4AEB-82B5-DD538A3A64F0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335E668-111D-4EBB-AAFA-5D72F227B6F8}"/>
                </a:ext>
              </a:extLst>
            </p:cNvPr>
            <p:cNvGrpSpPr/>
            <p:nvPr/>
          </p:nvGrpSpPr>
          <p:grpSpPr>
            <a:xfrm>
              <a:off x="407368" y="3971582"/>
              <a:ext cx="2879315" cy="1909785"/>
              <a:chOff x="407368" y="1749039"/>
              <a:chExt cx="2879315" cy="190978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27E3A1A-3638-41FB-82E9-717780CD3488}"/>
                  </a:ext>
                </a:extLst>
              </p:cNvPr>
              <p:cNvSpPr/>
              <p:nvPr/>
            </p:nvSpPr>
            <p:spPr>
              <a:xfrm>
                <a:off x="407368" y="1749039"/>
                <a:ext cx="2879314" cy="461665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400" b="1">
                    <a:solidFill>
                      <a:schemeClr val="tx2"/>
                    </a:solidFill>
                    <a:latin typeface="arial" panose="020B0604020202020204" pitchFamily="34" charset="0"/>
                  </a:rPr>
                  <a:t>Lorem ipsum</a:t>
                </a:r>
                <a:endParaRPr 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89ABA1-50C8-4132-BC51-686893056C1F}"/>
                  </a:ext>
                </a:extLst>
              </p:cNvPr>
              <p:cNvSpPr/>
              <p:nvPr/>
            </p:nvSpPr>
            <p:spPr>
              <a:xfrm>
                <a:off x="407369" y="2273829"/>
                <a:ext cx="287931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400">
                    <a:latin typeface="arial" panose="020B0604020202020204" pitchFamily="34" charset="0"/>
                  </a:rPr>
                  <a:t>Elit elementum, ligula netus at, arcu elit vivamus nec porttitor duis. Eget ligula felis ut risus in eleifend, eligendi justo vivamus odio libero nulla, praesent aliquam gravida cras ipsum.</a:t>
                </a:r>
                <a:endParaRPr lang="en-US" sz="1400"/>
              </a:p>
            </p:txBody>
          </p:sp>
        </p:grpSp>
      </p:grpSp>
      <p:pic>
        <p:nvPicPr>
          <p:cNvPr id="20" name="Graphic 19" descr="Fire">
            <a:extLst>
              <a:ext uri="{FF2B5EF4-FFF2-40B4-BE49-F238E27FC236}">
                <a16:creationId xmlns:a16="http://schemas.microsoft.com/office/drawing/2014/main" id="{2844A62A-DA5D-4C79-9443-A9B105FDB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9177" y="4024874"/>
            <a:ext cx="513680" cy="513680"/>
          </a:xfrm>
          <a:prstGeom prst="rect">
            <a:avLst/>
          </a:prstGeom>
        </p:spPr>
      </p:pic>
      <p:pic>
        <p:nvPicPr>
          <p:cNvPr id="21" name="Graphic 20" descr="Rocket">
            <a:extLst>
              <a:ext uri="{FF2B5EF4-FFF2-40B4-BE49-F238E27FC236}">
                <a16:creationId xmlns:a16="http://schemas.microsoft.com/office/drawing/2014/main" id="{C69F3ABA-2E75-4FC2-80AF-5FD5997CE7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9177" y="1847860"/>
            <a:ext cx="513680" cy="51368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33942052-8BF9-41DA-A36B-5E9C5B6B727D}"/>
              </a:ext>
            </a:extLst>
          </p:cNvPr>
          <p:cNvGrpSpPr/>
          <p:nvPr/>
        </p:nvGrpSpPr>
        <p:grpSpPr>
          <a:xfrm>
            <a:off x="498527" y="4060169"/>
            <a:ext cx="2664296" cy="1909785"/>
            <a:chOff x="407368" y="1749039"/>
            <a:chExt cx="2879315" cy="190978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2A4F2B2-A4D1-4F8A-961F-C4216E148B34}"/>
                </a:ext>
              </a:extLst>
            </p:cNvPr>
            <p:cNvSpPr/>
            <p:nvPr/>
          </p:nvSpPr>
          <p:spPr>
            <a:xfrm>
              <a:off x="407368" y="1749039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sz="2400" b="1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8C934A6-C9D3-4820-BE05-8C5B44E3279C}"/>
                </a:ext>
              </a:extLst>
            </p:cNvPr>
            <p:cNvSpPr/>
            <p:nvPr/>
          </p:nvSpPr>
          <p:spPr>
            <a:xfrm>
              <a:off x="407369" y="2273829"/>
              <a:ext cx="287931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40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400"/>
            </a:p>
          </p:txBody>
        </p:sp>
      </p:grpSp>
      <p:pic>
        <p:nvPicPr>
          <p:cNvPr id="25" name="Graphic 24" descr="Puzzle">
            <a:extLst>
              <a:ext uri="{FF2B5EF4-FFF2-40B4-BE49-F238E27FC236}">
                <a16:creationId xmlns:a16="http://schemas.microsoft.com/office/drawing/2014/main" id="{A528A65C-F630-4E41-A5B8-7B9CC3627C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9143" y="4024874"/>
            <a:ext cx="513680" cy="513680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6EDF33AF-D3B4-4860-8038-B091DF98D620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Lorem Ipsum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23AB0A-1F73-4A73-A7C0-21581A029ED3}"/>
              </a:ext>
            </a:extLst>
          </p:cNvPr>
          <p:cNvSpPr txBox="1"/>
          <p:nvPr/>
        </p:nvSpPr>
        <p:spPr>
          <a:xfrm>
            <a:off x="7234428" y="4391467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7BB3B0A-3C0C-423B-B305-958DACBE6D1F}"/>
              </a:ext>
            </a:extLst>
          </p:cNvPr>
          <p:cNvSpPr txBox="1"/>
          <p:nvPr/>
        </p:nvSpPr>
        <p:spPr>
          <a:xfrm>
            <a:off x="4057091" y="4391467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8CC1F58-7B77-4C4F-A84D-C725CA186B52}"/>
              </a:ext>
            </a:extLst>
          </p:cNvPr>
          <p:cNvSpPr txBox="1"/>
          <p:nvPr/>
        </p:nvSpPr>
        <p:spPr>
          <a:xfrm>
            <a:off x="5656848" y="1540664"/>
            <a:ext cx="88678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pic>
        <p:nvPicPr>
          <p:cNvPr id="30" name="Graphic 29" descr="Fire">
            <a:extLst>
              <a:ext uri="{FF2B5EF4-FFF2-40B4-BE49-F238E27FC236}">
                <a16:creationId xmlns:a16="http://schemas.microsoft.com/office/drawing/2014/main" id="{8C2A346E-674D-47F4-A643-BE5747F2D7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60678" y="5452575"/>
            <a:ext cx="582951" cy="582951"/>
          </a:xfrm>
          <a:prstGeom prst="rect">
            <a:avLst/>
          </a:prstGeom>
        </p:spPr>
      </p:pic>
      <p:pic>
        <p:nvPicPr>
          <p:cNvPr id="31" name="Graphic 30" descr="Rocket">
            <a:extLst>
              <a:ext uri="{FF2B5EF4-FFF2-40B4-BE49-F238E27FC236}">
                <a16:creationId xmlns:a16="http://schemas.microsoft.com/office/drawing/2014/main" id="{BBC6FFB2-AADE-4C23-BF85-7FE57367F9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5628" y="2868984"/>
            <a:ext cx="582951" cy="582951"/>
          </a:xfrm>
          <a:prstGeom prst="rect">
            <a:avLst/>
          </a:prstGeom>
        </p:spPr>
      </p:pic>
      <p:pic>
        <p:nvPicPr>
          <p:cNvPr id="32" name="Graphic 31" descr="Puzzle">
            <a:extLst>
              <a:ext uri="{FF2B5EF4-FFF2-40B4-BE49-F238E27FC236}">
                <a16:creationId xmlns:a16="http://schemas.microsoft.com/office/drawing/2014/main" id="{ED2649E5-1EFF-4316-AF75-2AC041646A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66514" y="3216701"/>
            <a:ext cx="582951" cy="5829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179320-3CE6-409E-A28F-5E5F8909DF90}"/>
              </a:ext>
            </a:extLst>
          </p:cNvPr>
          <p:cNvSpPr/>
          <p:nvPr/>
        </p:nvSpPr>
        <p:spPr>
          <a:xfrm>
            <a:off x="498527" y="1775694"/>
            <a:ext cx="2664295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da-DK" sz="3200" b="1">
                <a:solidFill>
                  <a:schemeClr val="accent2"/>
                </a:solidFill>
                <a:latin typeface="arial" panose="020B0604020202020204" pitchFamily="34" charset="0"/>
              </a:rPr>
              <a:t>Lorem ipsum dolor sit amet</a:t>
            </a:r>
            <a:endParaRPr lang="en-US" sz="3200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030206"/>
      </p:ext>
    </p:extLst>
  </p:cSld>
  <p:clrMapOvr>
    <a:masterClrMapping/>
  </p:clrMapOvr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85187</TotalTime>
  <Words>8229</Words>
  <PresentationFormat>Widescreen</PresentationFormat>
  <Paragraphs>1053</Paragraphs>
  <Slides>65</Slides>
  <Notes>65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Arial</vt:lpstr>
      <vt:lpstr>Arial</vt:lpstr>
      <vt:lpstr>Calibri</vt:lpstr>
      <vt:lpstr>Calibri Light</vt:lpstr>
      <vt:lpstr>GeosansLight</vt:lpstr>
      <vt:lpstr>Open Sans</vt:lpstr>
      <vt:lpstr>Showeet theme</vt:lpstr>
      <vt:lpstr>showeet</vt:lpstr>
      <vt:lpstr>Cycle DIAGRAMS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 for PowerPoint</vt:lpstr>
      <vt:lpstr>Cycle DIAGRAMS</vt:lpstr>
      <vt:lpstr>Cycle Diagram for PowerPoint</vt:lpstr>
      <vt:lpstr>Cycle Diagram for PowerPoint</vt:lpstr>
      <vt:lpstr>Cycle Diagram for PowerPoint</vt:lpstr>
      <vt:lpstr>Cycle Diagram for PowerPoint</vt:lpstr>
      <vt:lpstr>Thank You 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Cycles</dc:title>
  <dc:creator>showeet.com</dc:creator>
  <dc:description>© Copyright Showeet.com</dc:description>
  <dcterms:created xsi:type="dcterms:W3CDTF">2011-05-09T14:18:21Z</dcterms:created>
  <dcterms:modified xsi:type="dcterms:W3CDTF">2018-02-20T02:35:14Z</dcterms:modified>
  <cp:category>Charts &amp; Diagrams</cp:category>
</cp:coreProperties>
</file>